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Lexend SemiBold"/>
      <p:regular r:id="rId29"/>
      <p:bold r:id="rId30"/>
    </p:embeddedFont>
    <p:embeddedFont>
      <p:font typeface="Lexend Light"/>
      <p:regular r:id="rId31"/>
      <p:bold r:id="rId32"/>
    </p:embeddedFont>
    <p:embeddedFont>
      <p:font typeface="Hanken Grotesk"/>
      <p:regular r:id="rId33"/>
      <p:bold r:id="rId34"/>
      <p:italic r:id="rId35"/>
      <p:boldItalic r:id="rId36"/>
    </p:embeddedFont>
    <p:embeddedFont>
      <p:font typeface="Work Sans SemiBold"/>
      <p:regular r:id="rId37"/>
      <p:bold r:id="rId38"/>
      <p:italic r:id="rId39"/>
      <p:boldItalic r:id="rId40"/>
    </p:embeddedFont>
    <p:embeddedFont>
      <p:font typeface="Lexen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Semi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Lexend-bold.fntdata"/><Relationship Id="rId41" Type="http://schemas.openxmlformats.org/officeDocument/2006/relationships/font" Target="fonts/Lexen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Light-regular.fntdata"/><Relationship Id="rId30" Type="http://schemas.openxmlformats.org/officeDocument/2006/relationships/font" Target="fonts/LexendSemiBold-bold.fntdata"/><Relationship Id="rId11" Type="http://schemas.openxmlformats.org/officeDocument/2006/relationships/slide" Target="slides/slide5.xml"/><Relationship Id="rId33" Type="http://schemas.openxmlformats.org/officeDocument/2006/relationships/font" Target="fonts/HankenGrotesk-regular.fntdata"/><Relationship Id="rId10" Type="http://schemas.openxmlformats.org/officeDocument/2006/relationships/slide" Target="slides/slide4.xml"/><Relationship Id="rId32" Type="http://schemas.openxmlformats.org/officeDocument/2006/relationships/font" Target="fonts/LexendLight-bold.fntdata"/><Relationship Id="rId13" Type="http://schemas.openxmlformats.org/officeDocument/2006/relationships/slide" Target="slides/slide7.xml"/><Relationship Id="rId35" Type="http://schemas.openxmlformats.org/officeDocument/2006/relationships/font" Target="fonts/HankenGrotesk-italic.fntdata"/><Relationship Id="rId12" Type="http://schemas.openxmlformats.org/officeDocument/2006/relationships/slide" Target="slides/slide6.xml"/><Relationship Id="rId34" Type="http://schemas.openxmlformats.org/officeDocument/2006/relationships/font" Target="fonts/HankenGrotesk-bold.fntdata"/><Relationship Id="rId15" Type="http://schemas.openxmlformats.org/officeDocument/2006/relationships/slide" Target="slides/slide9.xml"/><Relationship Id="rId37" Type="http://schemas.openxmlformats.org/officeDocument/2006/relationships/font" Target="fonts/WorkSansSemiBold-regular.fntdata"/><Relationship Id="rId14" Type="http://schemas.openxmlformats.org/officeDocument/2006/relationships/slide" Target="slides/slide8.xml"/><Relationship Id="rId36" Type="http://schemas.openxmlformats.org/officeDocument/2006/relationships/font" Target="fonts/HankenGrotesk-boldItalic.fntdata"/><Relationship Id="rId17" Type="http://schemas.openxmlformats.org/officeDocument/2006/relationships/slide" Target="slides/slide11.xml"/><Relationship Id="rId39" Type="http://schemas.openxmlformats.org/officeDocument/2006/relationships/font" Target="fonts/WorkSansSemiBold-italic.fntdata"/><Relationship Id="rId16" Type="http://schemas.openxmlformats.org/officeDocument/2006/relationships/slide" Target="slides/slide10.xml"/><Relationship Id="rId38" Type="http://schemas.openxmlformats.org/officeDocument/2006/relationships/font" Target="fonts/WorkSansSemi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SLIDES_API40302445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SLIDES_API40302445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SLIDES_API40302445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SLIDES_API40302445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SLIDES_API40302445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SLIDES_API40302445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47220589e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47220589e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SLIDES_API40302445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SLIDES_API40302445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47220589e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47220589e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SLIDES_API40302445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SLIDES_API40302445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SLIDES_API40302445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SLIDES_API40302445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SLIDES_API40302445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SLIDES_API40302445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SLIDES_API40302445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SLIDES_API40302445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SLIDES_API40302445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SLIDES_API40302445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SLIDES_API4093499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SLIDES_API4093499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SLIDES_API40302445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SLIDES_API40302445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SLIDES_API40302445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SLIDES_API40302445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47220589e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47220589e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SLIDES_API40302445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SLIDES_API40302445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47220589e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47220589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47220589e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47220589e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SLIDES_API40302445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SLIDES_API40302445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SLIDES_API40302445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SLIDES_API40302445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SLIDES_API40302445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SLIDES_API40302445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SLIDES_API40302445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SLIDES_API40302445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58800" y="1170000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58800" y="1717200"/>
            <a:ext cx="63648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7022926" y="747190"/>
            <a:ext cx="2121000" cy="211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6272518" y="3"/>
            <a:ext cx="750600" cy="74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4488238"/>
            <a:ext cx="657900" cy="6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8209077" y="816633"/>
            <a:ext cx="934800" cy="93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-12"/>
            <a:ext cx="657900" cy="65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>
            <p:ph idx="2" type="pic"/>
          </p:nvPr>
        </p:nvSpPr>
        <p:spPr>
          <a:xfrm>
            <a:off x="4572000" y="1746000"/>
            <a:ext cx="3636000" cy="339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658800" y="817200"/>
            <a:ext cx="374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58800" y="1746925"/>
            <a:ext cx="3740400" cy="30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2" y="4213208"/>
            <a:ext cx="934800" cy="93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7486627" y="319958"/>
            <a:ext cx="934800" cy="93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8421426" y="1250255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694800" y="604800"/>
            <a:ext cx="7336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05600" y="1519200"/>
            <a:ext cx="2019600" cy="28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3366000" y="1519200"/>
            <a:ext cx="2019600" cy="28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3" type="body"/>
          </p:nvPr>
        </p:nvSpPr>
        <p:spPr>
          <a:xfrm>
            <a:off x="6022800" y="1519200"/>
            <a:ext cx="2019600" cy="28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0" y="1363325"/>
            <a:ext cx="354000" cy="12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0" y="3154375"/>
            <a:ext cx="3540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7773919" y="2"/>
            <a:ext cx="1370100" cy="136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957600" y="691200"/>
            <a:ext cx="722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957600" y="1357200"/>
            <a:ext cx="72252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957600" y="1836000"/>
            <a:ext cx="72252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85" name="Google Shape;85;p17"/>
          <p:cNvCxnSpPr/>
          <p:nvPr/>
        </p:nvCxnSpPr>
        <p:spPr>
          <a:xfrm>
            <a:off x="1025997" y="2910595"/>
            <a:ext cx="7092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7"/>
          <p:cNvSpPr txBox="1"/>
          <p:nvPr>
            <p:ph idx="3" type="subTitle"/>
          </p:nvPr>
        </p:nvSpPr>
        <p:spPr>
          <a:xfrm>
            <a:off x="957600" y="3153600"/>
            <a:ext cx="72252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4" type="body"/>
          </p:nvPr>
        </p:nvSpPr>
        <p:spPr>
          <a:xfrm>
            <a:off x="957600" y="3632400"/>
            <a:ext cx="72252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5820900" y="1"/>
            <a:ext cx="777300" cy="7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6992701" y="3184105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0" y="3923424"/>
            <a:ext cx="1226100" cy="12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5716800" y="1047600"/>
            <a:ext cx="3088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94" name="Google Shape;94;p18"/>
          <p:cNvCxnSpPr/>
          <p:nvPr/>
        </p:nvCxnSpPr>
        <p:spPr>
          <a:xfrm>
            <a:off x="3494913" y="1359650"/>
            <a:ext cx="0" cy="25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8"/>
          <p:cNvSpPr/>
          <p:nvPr/>
        </p:nvSpPr>
        <p:spPr>
          <a:xfrm>
            <a:off x="1495825" y="1274852"/>
            <a:ext cx="187800" cy="18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3776475" y="1274852"/>
            <a:ext cx="187800" cy="18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1411200" y="16020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1411200" y="2271600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3" type="subTitle"/>
          </p:nvPr>
        </p:nvSpPr>
        <p:spPr>
          <a:xfrm>
            <a:off x="3697200" y="16020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3697200" y="2271600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949300" y="344850"/>
            <a:ext cx="2347800" cy="445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6442700" y="344850"/>
            <a:ext cx="2347800" cy="445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290600" y="871752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6784000" y="871752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0" y="-1"/>
            <a:ext cx="924000" cy="9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8045109" y="4044221"/>
            <a:ext cx="606000" cy="6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7830625" y="3830525"/>
            <a:ext cx="214500" cy="21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435600" y="1274400"/>
            <a:ext cx="3250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4194000" y="1274400"/>
            <a:ext cx="18576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194000" y="2065573"/>
            <a:ext cx="18576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6688800" y="1274400"/>
            <a:ext cx="18576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4" type="body"/>
          </p:nvPr>
        </p:nvSpPr>
        <p:spPr>
          <a:xfrm>
            <a:off x="6688800" y="2065573"/>
            <a:ext cx="18576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0"/>
          <p:cNvSpPr/>
          <p:nvPr>
            <p:ph idx="2" type="pic"/>
          </p:nvPr>
        </p:nvSpPr>
        <p:spPr>
          <a:xfrm>
            <a:off x="448575" y="1277400"/>
            <a:ext cx="1827000" cy="1113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8" name="Google Shape;118;p20"/>
          <p:cNvCxnSpPr/>
          <p:nvPr/>
        </p:nvCxnSpPr>
        <p:spPr>
          <a:xfrm>
            <a:off x="2792132" y="2485581"/>
            <a:ext cx="5966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0"/>
          <p:cNvSpPr/>
          <p:nvPr/>
        </p:nvSpPr>
        <p:spPr>
          <a:xfrm>
            <a:off x="2578025" y="4009976"/>
            <a:ext cx="777300" cy="7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" y="737580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2793600" y="414000"/>
            <a:ext cx="596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>
            <a:off x="2732400" y="1252800"/>
            <a:ext cx="5983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3" type="body"/>
          </p:nvPr>
        </p:nvSpPr>
        <p:spPr>
          <a:xfrm>
            <a:off x="2732400" y="1652400"/>
            <a:ext cx="59832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4" type="subTitle"/>
          </p:nvPr>
        </p:nvSpPr>
        <p:spPr>
          <a:xfrm>
            <a:off x="2732400" y="2754000"/>
            <a:ext cx="5983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5" type="body"/>
          </p:nvPr>
        </p:nvSpPr>
        <p:spPr>
          <a:xfrm>
            <a:off x="2732400" y="3153600"/>
            <a:ext cx="59832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20"/>
          <p:cNvSpPr/>
          <p:nvPr>
            <p:ph idx="6" type="pic"/>
          </p:nvPr>
        </p:nvSpPr>
        <p:spPr>
          <a:xfrm>
            <a:off x="448575" y="2754000"/>
            <a:ext cx="1827000" cy="111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 rot="10800000">
            <a:off x="7149000" y="3157200"/>
            <a:ext cx="1465200" cy="145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 rot="10800000">
            <a:off x="8614199" y="4615801"/>
            <a:ext cx="529800" cy="52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 rot="10800000">
            <a:off x="445974" y="1"/>
            <a:ext cx="529800" cy="52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388800" y="810000"/>
            <a:ext cx="6757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88800" y="1357200"/>
            <a:ext cx="6757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Google Shape;136;p22"/>
          <p:cNvSpPr/>
          <p:nvPr>
            <p:ph idx="2" type="pic"/>
          </p:nvPr>
        </p:nvSpPr>
        <p:spPr>
          <a:xfrm>
            <a:off x="5234400" y="0"/>
            <a:ext cx="3909600" cy="51444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/>
          <p:nvPr/>
        </p:nvSpPr>
        <p:spPr>
          <a:xfrm>
            <a:off x="4458025" y="1"/>
            <a:ext cx="777300" cy="7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0" y="4008099"/>
            <a:ext cx="1140600" cy="113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 rot="10800000">
            <a:off x="1140825" y="3766299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IG_NUMB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23"/>
          <p:cNvSpPr/>
          <p:nvPr>
            <p:ph idx="2" type="pic"/>
          </p:nvPr>
        </p:nvSpPr>
        <p:spPr>
          <a:xfrm>
            <a:off x="363600" y="356400"/>
            <a:ext cx="2239200" cy="22392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3"/>
          <p:cNvSpPr/>
          <p:nvPr/>
        </p:nvSpPr>
        <p:spPr>
          <a:xfrm rot="10800000">
            <a:off x="2603000" y="2595275"/>
            <a:ext cx="1160100" cy="115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 rot="10800000">
            <a:off x="1991300" y="3750075"/>
            <a:ext cx="611700" cy="60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913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913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0" y="1441075"/>
            <a:ext cx="8780400" cy="3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 rot="10800000">
            <a:off x="50" y="4032550"/>
            <a:ext cx="1116000" cy="111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 rot="10800000">
            <a:off x="8780225" y="1061875"/>
            <a:ext cx="381300" cy="37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385200" y="406800"/>
            <a:ext cx="801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subTitle"/>
          </p:nvPr>
        </p:nvSpPr>
        <p:spPr>
          <a:xfrm>
            <a:off x="381600" y="1638000"/>
            <a:ext cx="23328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381600" y="2429173"/>
            <a:ext cx="23328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subTitle"/>
          </p:nvPr>
        </p:nvSpPr>
        <p:spPr>
          <a:xfrm>
            <a:off x="3225600" y="1638000"/>
            <a:ext cx="23328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225600" y="2429173"/>
            <a:ext cx="23328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subTitle"/>
          </p:nvPr>
        </p:nvSpPr>
        <p:spPr>
          <a:xfrm>
            <a:off x="6062400" y="1638000"/>
            <a:ext cx="23328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6062400" y="2429173"/>
            <a:ext cx="23328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">
  <p:cSld name="CUSTOM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5"/>
          <p:cNvCxnSpPr/>
          <p:nvPr/>
        </p:nvCxnSpPr>
        <p:spPr>
          <a:xfrm>
            <a:off x="4147138" y="1453875"/>
            <a:ext cx="0" cy="3099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5"/>
          <p:cNvSpPr/>
          <p:nvPr/>
        </p:nvSpPr>
        <p:spPr>
          <a:xfrm>
            <a:off x="2065050" y="1571477"/>
            <a:ext cx="187800" cy="1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4372550" y="1571477"/>
            <a:ext cx="187800" cy="18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6683725" y="1571477"/>
            <a:ext cx="187800" cy="18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>
            <a:off x="6458288" y="1453875"/>
            <a:ext cx="0" cy="3099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5"/>
          <p:cNvSpPr/>
          <p:nvPr/>
        </p:nvSpPr>
        <p:spPr>
          <a:xfrm>
            <a:off x="0" y="4008099"/>
            <a:ext cx="1140600" cy="113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 rot="10800000">
            <a:off x="1140825" y="3766299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980000" y="18972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2" type="body"/>
          </p:nvPr>
        </p:nvSpPr>
        <p:spPr>
          <a:xfrm>
            <a:off x="1980000" y="2566784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3" type="subTitle"/>
          </p:nvPr>
        </p:nvSpPr>
        <p:spPr>
          <a:xfrm>
            <a:off x="4291200" y="18972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4" type="body"/>
          </p:nvPr>
        </p:nvSpPr>
        <p:spPr>
          <a:xfrm>
            <a:off x="4291200" y="2566784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5" type="subTitle"/>
          </p:nvPr>
        </p:nvSpPr>
        <p:spPr>
          <a:xfrm>
            <a:off x="6602400" y="18972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6" type="body"/>
          </p:nvPr>
        </p:nvSpPr>
        <p:spPr>
          <a:xfrm>
            <a:off x="6602400" y="2566784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1980000" y="565200"/>
            <a:ext cx="664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">
  <p:cSld name="CUSTOM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0" y="0"/>
            <a:ext cx="7949700" cy="482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414488" y="602777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414475" y="1967702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414488" y="3338327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7949700" y="4829701"/>
            <a:ext cx="315300" cy="31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7156250" y="-1"/>
            <a:ext cx="793500" cy="78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666000" y="500400"/>
            <a:ext cx="68724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2" type="body"/>
          </p:nvPr>
        </p:nvSpPr>
        <p:spPr>
          <a:xfrm>
            <a:off x="666000" y="1018800"/>
            <a:ext cx="687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3" type="subTitle"/>
          </p:nvPr>
        </p:nvSpPr>
        <p:spPr>
          <a:xfrm>
            <a:off x="666000" y="1864800"/>
            <a:ext cx="68724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4" type="body"/>
          </p:nvPr>
        </p:nvSpPr>
        <p:spPr>
          <a:xfrm>
            <a:off x="666000" y="2383200"/>
            <a:ext cx="687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5" type="subTitle"/>
          </p:nvPr>
        </p:nvSpPr>
        <p:spPr>
          <a:xfrm>
            <a:off x="666000" y="3236400"/>
            <a:ext cx="68724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6" type="body"/>
          </p:nvPr>
        </p:nvSpPr>
        <p:spPr>
          <a:xfrm>
            <a:off x="666000" y="3754800"/>
            <a:ext cx="687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89" name="Google Shape;189;p26"/>
          <p:cNvCxnSpPr/>
          <p:nvPr/>
        </p:nvCxnSpPr>
        <p:spPr>
          <a:xfrm rot="10800000">
            <a:off x="384525" y="1728450"/>
            <a:ext cx="72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6"/>
          <p:cNvCxnSpPr/>
          <p:nvPr/>
        </p:nvCxnSpPr>
        <p:spPr>
          <a:xfrm rot="10800000">
            <a:off x="383581" y="3084600"/>
            <a:ext cx="72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>
            <p:ph type="title"/>
          </p:nvPr>
        </p:nvSpPr>
        <p:spPr>
          <a:xfrm rot="5400000">
            <a:off x="6312000" y="2248800"/>
            <a:ext cx="45540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CUSTOM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7"/>
          <p:cNvCxnSpPr/>
          <p:nvPr/>
        </p:nvCxnSpPr>
        <p:spPr>
          <a:xfrm>
            <a:off x="3383350" y="1008313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7"/>
          <p:cNvSpPr/>
          <p:nvPr/>
        </p:nvSpPr>
        <p:spPr>
          <a:xfrm>
            <a:off x="1433389" y="940757"/>
            <a:ext cx="173700" cy="1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3591740" y="940757"/>
            <a:ext cx="173700" cy="1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5728363" y="940757"/>
            <a:ext cx="173700" cy="17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7"/>
          <p:cNvCxnSpPr/>
          <p:nvPr/>
        </p:nvCxnSpPr>
        <p:spPr>
          <a:xfrm>
            <a:off x="5519950" y="1008313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1380600" y="2065198"/>
            <a:ext cx="18684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2" type="body"/>
          </p:nvPr>
        </p:nvSpPr>
        <p:spPr>
          <a:xfrm>
            <a:off x="1380600" y="2530810"/>
            <a:ext cx="1868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3" type="subTitle"/>
          </p:nvPr>
        </p:nvSpPr>
        <p:spPr>
          <a:xfrm>
            <a:off x="3519000" y="2065198"/>
            <a:ext cx="18684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1" name="Google Shape;201;p27"/>
          <p:cNvSpPr txBox="1"/>
          <p:nvPr>
            <p:ph idx="4" type="body"/>
          </p:nvPr>
        </p:nvSpPr>
        <p:spPr>
          <a:xfrm>
            <a:off x="3519000" y="2530810"/>
            <a:ext cx="1868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5" type="subTitle"/>
          </p:nvPr>
        </p:nvSpPr>
        <p:spPr>
          <a:xfrm>
            <a:off x="5653800" y="2065198"/>
            <a:ext cx="18684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6" type="body"/>
          </p:nvPr>
        </p:nvSpPr>
        <p:spPr>
          <a:xfrm>
            <a:off x="5653800" y="2530810"/>
            <a:ext cx="1868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1351800" y="299088"/>
            <a:ext cx="644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5" name="Google Shape;205;p27"/>
          <p:cNvSpPr/>
          <p:nvPr>
            <p:ph idx="7" type="pic"/>
          </p:nvPr>
        </p:nvSpPr>
        <p:spPr>
          <a:xfrm>
            <a:off x="1607100" y="1121663"/>
            <a:ext cx="1415400" cy="7899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7"/>
          <p:cNvSpPr/>
          <p:nvPr>
            <p:ph idx="8" type="pic"/>
          </p:nvPr>
        </p:nvSpPr>
        <p:spPr>
          <a:xfrm>
            <a:off x="3745500" y="1121663"/>
            <a:ext cx="1415400" cy="7899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7"/>
          <p:cNvSpPr/>
          <p:nvPr>
            <p:ph idx="9" type="pic"/>
          </p:nvPr>
        </p:nvSpPr>
        <p:spPr>
          <a:xfrm>
            <a:off x="5880300" y="1121663"/>
            <a:ext cx="1415400" cy="789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CUSTOM_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/>
          <p:nvPr/>
        </p:nvSpPr>
        <p:spPr>
          <a:xfrm>
            <a:off x="0" y="1765325"/>
            <a:ext cx="9187200" cy="3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 rot="10800000">
            <a:off x="150" y="25"/>
            <a:ext cx="809400" cy="80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 rot="10800000">
            <a:off x="809550" y="805825"/>
            <a:ext cx="320700" cy="31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>
            <p:ph idx="1" type="subTitle"/>
          </p:nvPr>
        </p:nvSpPr>
        <p:spPr>
          <a:xfrm>
            <a:off x="352800" y="3117600"/>
            <a:ext cx="18072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2" type="body"/>
          </p:nvPr>
        </p:nvSpPr>
        <p:spPr>
          <a:xfrm>
            <a:off x="352800" y="3708475"/>
            <a:ext cx="1807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8"/>
          <p:cNvSpPr/>
          <p:nvPr/>
        </p:nvSpPr>
        <p:spPr>
          <a:xfrm rot="10800000">
            <a:off x="471300" y="2712924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3" type="subTitle"/>
          </p:nvPr>
        </p:nvSpPr>
        <p:spPr>
          <a:xfrm>
            <a:off x="2574000" y="3118322"/>
            <a:ext cx="18072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4" type="body"/>
          </p:nvPr>
        </p:nvSpPr>
        <p:spPr>
          <a:xfrm>
            <a:off x="2574000" y="3708834"/>
            <a:ext cx="1807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8"/>
          <p:cNvSpPr/>
          <p:nvPr/>
        </p:nvSpPr>
        <p:spPr>
          <a:xfrm rot="10800000">
            <a:off x="2675600" y="2712925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idx="5" type="subTitle"/>
          </p:nvPr>
        </p:nvSpPr>
        <p:spPr>
          <a:xfrm>
            <a:off x="4788000" y="3118322"/>
            <a:ext cx="18072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6" type="body"/>
          </p:nvPr>
        </p:nvSpPr>
        <p:spPr>
          <a:xfrm>
            <a:off x="4788000" y="3708834"/>
            <a:ext cx="1807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8"/>
          <p:cNvSpPr/>
          <p:nvPr/>
        </p:nvSpPr>
        <p:spPr>
          <a:xfrm rot="10800000">
            <a:off x="4879900" y="2712925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>
            <p:ph idx="7" type="subTitle"/>
          </p:nvPr>
        </p:nvSpPr>
        <p:spPr>
          <a:xfrm>
            <a:off x="7002000" y="3118322"/>
            <a:ext cx="18072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2" name="Google Shape;222;p28"/>
          <p:cNvSpPr txBox="1"/>
          <p:nvPr>
            <p:ph idx="8" type="body"/>
          </p:nvPr>
        </p:nvSpPr>
        <p:spPr>
          <a:xfrm>
            <a:off x="7002000" y="3708834"/>
            <a:ext cx="1807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 rot="10800000">
            <a:off x="7084200" y="2712925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 txBox="1"/>
          <p:nvPr>
            <p:ph type="title"/>
          </p:nvPr>
        </p:nvSpPr>
        <p:spPr>
          <a:xfrm>
            <a:off x="370800" y="774000"/>
            <a:ext cx="8406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CUSTOM_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>
            <a:off x="334838" y="2126713"/>
            <a:ext cx="1965900" cy="24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 rot="10800000">
            <a:off x="334838" y="2126714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504313" y="2126713"/>
            <a:ext cx="1965900" cy="24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 rot="10800000">
            <a:off x="2504313" y="2126714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4673788" y="2126713"/>
            <a:ext cx="1965900" cy="24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 rot="10800000">
            <a:off x="4673788" y="2126714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6843263" y="2126713"/>
            <a:ext cx="1965900" cy="24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 rot="10800000">
            <a:off x="6843263" y="2126714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 rot="10800000">
            <a:off x="7496775" y="242838"/>
            <a:ext cx="1291200" cy="123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 rot="10800000">
            <a:off x="6843285" y="1476138"/>
            <a:ext cx="653400" cy="6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408625" y="2199600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2578100" y="2199600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4747575" y="2199600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6917050" y="2199600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468000" y="3024000"/>
            <a:ext cx="17028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2" type="body"/>
          </p:nvPr>
        </p:nvSpPr>
        <p:spPr>
          <a:xfrm>
            <a:off x="468000" y="3614875"/>
            <a:ext cx="1702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idx="3" type="subTitle"/>
          </p:nvPr>
        </p:nvSpPr>
        <p:spPr>
          <a:xfrm>
            <a:off x="2635200" y="3024000"/>
            <a:ext cx="17028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4" type="body"/>
          </p:nvPr>
        </p:nvSpPr>
        <p:spPr>
          <a:xfrm>
            <a:off x="2635200" y="3614875"/>
            <a:ext cx="1702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29"/>
          <p:cNvSpPr txBox="1"/>
          <p:nvPr>
            <p:ph idx="5" type="subTitle"/>
          </p:nvPr>
        </p:nvSpPr>
        <p:spPr>
          <a:xfrm>
            <a:off x="4806000" y="3024000"/>
            <a:ext cx="17028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6" type="body"/>
          </p:nvPr>
        </p:nvSpPr>
        <p:spPr>
          <a:xfrm>
            <a:off x="4806000" y="3614875"/>
            <a:ext cx="1702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7" type="subTitle"/>
          </p:nvPr>
        </p:nvSpPr>
        <p:spPr>
          <a:xfrm>
            <a:off x="6976800" y="3024000"/>
            <a:ext cx="17028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8" type="body"/>
          </p:nvPr>
        </p:nvSpPr>
        <p:spPr>
          <a:xfrm>
            <a:off x="6976800" y="3614875"/>
            <a:ext cx="1702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29"/>
          <p:cNvSpPr txBox="1"/>
          <p:nvPr>
            <p:ph type="title"/>
          </p:nvPr>
        </p:nvSpPr>
        <p:spPr>
          <a:xfrm>
            <a:off x="370800" y="727200"/>
            <a:ext cx="644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1">
  <p:cSld name="CUSTOM_5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/>
          <p:nvPr/>
        </p:nvSpPr>
        <p:spPr>
          <a:xfrm>
            <a:off x="1287000" y="1265975"/>
            <a:ext cx="6289200" cy="316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 rot="10800000">
            <a:off x="7576100" y="1775"/>
            <a:ext cx="1323900" cy="12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711039" y="1957095"/>
            <a:ext cx="173700" cy="1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3704190" y="1957095"/>
            <a:ext cx="173700" cy="1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5759988" y="1957095"/>
            <a:ext cx="173700" cy="17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 rot="10800000">
            <a:off x="8900000" y="1266000"/>
            <a:ext cx="258900" cy="24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 rot="10800000">
            <a:off x="539700" y="4434725"/>
            <a:ext cx="747300" cy="71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 txBox="1"/>
          <p:nvPr>
            <p:ph idx="1" type="subTitle"/>
          </p:nvPr>
        </p:nvSpPr>
        <p:spPr>
          <a:xfrm>
            <a:off x="1620000" y="2293200"/>
            <a:ext cx="1573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" type="body"/>
          </p:nvPr>
        </p:nvSpPr>
        <p:spPr>
          <a:xfrm>
            <a:off x="1620000" y="2978916"/>
            <a:ext cx="1573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idx="3" type="subTitle"/>
          </p:nvPr>
        </p:nvSpPr>
        <p:spPr>
          <a:xfrm>
            <a:off x="3600000" y="2293200"/>
            <a:ext cx="1573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4" type="body"/>
          </p:nvPr>
        </p:nvSpPr>
        <p:spPr>
          <a:xfrm>
            <a:off x="3600000" y="2978916"/>
            <a:ext cx="1573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1" name="Google Shape;261;p30"/>
          <p:cNvSpPr txBox="1"/>
          <p:nvPr>
            <p:ph idx="5" type="subTitle"/>
          </p:nvPr>
        </p:nvSpPr>
        <p:spPr>
          <a:xfrm>
            <a:off x="5670000" y="2293200"/>
            <a:ext cx="1573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6" type="body"/>
          </p:nvPr>
        </p:nvSpPr>
        <p:spPr>
          <a:xfrm>
            <a:off x="5670000" y="2978916"/>
            <a:ext cx="1573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3" name="Google Shape;263;p30"/>
          <p:cNvSpPr txBox="1"/>
          <p:nvPr>
            <p:ph type="title"/>
          </p:nvPr>
        </p:nvSpPr>
        <p:spPr>
          <a:xfrm>
            <a:off x="1288800" y="363600"/>
            <a:ext cx="6289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CUSTOM_6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/>
          <p:nvPr/>
        </p:nvSpPr>
        <p:spPr>
          <a:xfrm>
            <a:off x="2470125" y="1352852"/>
            <a:ext cx="1965900" cy="288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 rot="10800000">
            <a:off x="2470113" y="1352839"/>
            <a:ext cx="652800" cy="65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4639600" y="1352852"/>
            <a:ext cx="1965900" cy="28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 rot="10800000">
            <a:off x="4639588" y="1352839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6809075" y="1352852"/>
            <a:ext cx="1965900" cy="288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 rot="10800000">
            <a:off x="6809063" y="1352839"/>
            <a:ext cx="652800" cy="65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 rot="10800000">
            <a:off x="1310025" y="1352850"/>
            <a:ext cx="1160100" cy="115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 rot="10800000">
            <a:off x="1034925" y="2507675"/>
            <a:ext cx="275100" cy="2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 rot="10800000">
            <a:off x="0" y="4534500"/>
            <a:ext cx="611700" cy="60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2543900" y="1425725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4713375" y="1425725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6882850" y="1425725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31"/>
          <p:cNvSpPr txBox="1"/>
          <p:nvPr>
            <p:ph idx="1" type="subTitle"/>
          </p:nvPr>
        </p:nvSpPr>
        <p:spPr>
          <a:xfrm>
            <a:off x="2602800" y="2480400"/>
            <a:ext cx="17028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idx="2" type="body"/>
          </p:nvPr>
        </p:nvSpPr>
        <p:spPr>
          <a:xfrm>
            <a:off x="2602800" y="3051589"/>
            <a:ext cx="17028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31"/>
          <p:cNvSpPr txBox="1"/>
          <p:nvPr>
            <p:ph idx="3" type="subTitle"/>
          </p:nvPr>
        </p:nvSpPr>
        <p:spPr>
          <a:xfrm>
            <a:off x="4770000" y="2480400"/>
            <a:ext cx="17028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4" type="body"/>
          </p:nvPr>
        </p:nvSpPr>
        <p:spPr>
          <a:xfrm>
            <a:off x="4770000" y="3051589"/>
            <a:ext cx="17028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31"/>
          <p:cNvSpPr txBox="1"/>
          <p:nvPr>
            <p:ph idx="5" type="subTitle"/>
          </p:nvPr>
        </p:nvSpPr>
        <p:spPr>
          <a:xfrm>
            <a:off x="6940800" y="2480400"/>
            <a:ext cx="17028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2" name="Google Shape;282;p31"/>
          <p:cNvSpPr txBox="1"/>
          <p:nvPr>
            <p:ph idx="6" type="body"/>
          </p:nvPr>
        </p:nvSpPr>
        <p:spPr>
          <a:xfrm>
            <a:off x="6940800" y="3051589"/>
            <a:ext cx="17028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31"/>
          <p:cNvSpPr txBox="1"/>
          <p:nvPr>
            <p:ph type="title"/>
          </p:nvPr>
        </p:nvSpPr>
        <p:spPr>
          <a:xfrm>
            <a:off x="2469600" y="565200"/>
            <a:ext cx="63036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1">
  <p:cSld name="CUSTOM_7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32"/>
          <p:cNvCxnSpPr/>
          <p:nvPr/>
        </p:nvCxnSpPr>
        <p:spPr>
          <a:xfrm>
            <a:off x="1079125" y="2172725"/>
            <a:ext cx="7090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2"/>
          <p:cNvSpPr/>
          <p:nvPr/>
        </p:nvSpPr>
        <p:spPr>
          <a:xfrm>
            <a:off x="997405" y="2051213"/>
            <a:ext cx="243000" cy="2430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3510430" y="2051213"/>
            <a:ext cx="243000" cy="2430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058505" y="2051213"/>
            <a:ext cx="243000" cy="2430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5700825" y="1"/>
            <a:ext cx="777300" cy="7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8182801" y="4159005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0" y="3923424"/>
            <a:ext cx="1226100" cy="12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 txBox="1"/>
          <p:nvPr>
            <p:ph type="title"/>
          </p:nvPr>
        </p:nvSpPr>
        <p:spPr>
          <a:xfrm>
            <a:off x="961200" y="1000800"/>
            <a:ext cx="7207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3" name="Google Shape;293;p32"/>
          <p:cNvSpPr txBox="1"/>
          <p:nvPr>
            <p:ph idx="1" type="subTitle"/>
          </p:nvPr>
        </p:nvSpPr>
        <p:spPr>
          <a:xfrm>
            <a:off x="961200" y="2422800"/>
            <a:ext cx="2160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2" type="body"/>
          </p:nvPr>
        </p:nvSpPr>
        <p:spPr>
          <a:xfrm>
            <a:off x="961200" y="3108516"/>
            <a:ext cx="2160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5" name="Google Shape;295;p32"/>
          <p:cNvSpPr txBox="1"/>
          <p:nvPr>
            <p:ph idx="3" type="subTitle"/>
          </p:nvPr>
        </p:nvSpPr>
        <p:spPr>
          <a:xfrm>
            <a:off x="3474000" y="2422800"/>
            <a:ext cx="2160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4" type="body"/>
          </p:nvPr>
        </p:nvSpPr>
        <p:spPr>
          <a:xfrm>
            <a:off x="3474000" y="3108516"/>
            <a:ext cx="2160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7" name="Google Shape;297;p32"/>
          <p:cNvSpPr txBox="1"/>
          <p:nvPr>
            <p:ph idx="5" type="subTitle"/>
          </p:nvPr>
        </p:nvSpPr>
        <p:spPr>
          <a:xfrm>
            <a:off x="6022800" y="2422800"/>
            <a:ext cx="2160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6" type="body"/>
          </p:nvPr>
        </p:nvSpPr>
        <p:spPr>
          <a:xfrm>
            <a:off x="6022800" y="3108516"/>
            <a:ext cx="2160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CUSTOM_8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33"/>
          <p:cNvCxnSpPr/>
          <p:nvPr/>
        </p:nvCxnSpPr>
        <p:spPr>
          <a:xfrm>
            <a:off x="4658925" y="21425"/>
            <a:ext cx="0" cy="5126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3"/>
          <p:cNvSpPr/>
          <p:nvPr/>
        </p:nvSpPr>
        <p:spPr>
          <a:xfrm>
            <a:off x="4565166" y="1137552"/>
            <a:ext cx="208800" cy="208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"/>
          <p:cNvSpPr/>
          <p:nvPr/>
        </p:nvSpPr>
        <p:spPr>
          <a:xfrm flipH="1">
            <a:off x="4544115" y="2467342"/>
            <a:ext cx="208800" cy="208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4543875" y="3797132"/>
            <a:ext cx="208800" cy="208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2" y="4213208"/>
            <a:ext cx="934800" cy="93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/>
          <p:nvPr/>
        </p:nvSpPr>
        <p:spPr>
          <a:xfrm>
            <a:off x="7486627" y="319958"/>
            <a:ext cx="934800" cy="93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8421426" y="1250255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 txBox="1"/>
          <p:nvPr>
            <p:ph idx="1" type="subTitle"/>
          </p:nvPr>
        </p:nvSpPr>
        <p:spPr>
          <a:xfrm>
            <a:off x="4928400" y="918000"/>
            <a:ext cx="29412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8" name="Google Shape;308;p33"/>
          <p:cNvSpPr txBox="1"/>
          <p:nvPr>
            <p:ph idx="2" type="body"/>
          </p:nvPr>
        </p:nvSpPr>
        <p:spPr>
          <a:xfrm>
            <a:off x="4928400" y="1285200"/>
            <a:ext cx="2941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3" type="subTitle"/>
          </p:nvPr>
        </p:nvSpPr>
        <p:spPr>
          <a:xfrm>
            <a:off x="4928400" y="2296800"/>
            <a:ext cx="29412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4" type="body"/>
          </p:nvPr>
        </p:nvSpPr>
        <p:spPr>
          <a:xfrm>
            <a:off x="4928400" y="2664000"/>
            <a:ext cx="2941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5" type="subTitle"/>
          </p:nvPr>
        </p:nvSpPr>
        <p:spPr>
          <a:xfrm>
            <a:off x="4928400" y="3675600"/>
            <a:ext cx="29412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6" type="body"/>
          </p:nvPr>
        </p:nvSpPr>
        <p:spPr>
          <a:xfrm>
            <a:off x="4928400" y="4042800"/>
            <a:ext cx="2941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type="title"/>
          </p:nvPr>
        </p:nvSpPr>
        <p:spPr>
          <a:xfrm>
            <a:off x="482400" y="2314800"/>
            <a:ext cx="3474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">
  <p:cSld name="CUSTOM_9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4"/>
          <p:cNvCxnSpPr/>
          <p:nvPr/>
        </p:nvCxnSpPr>
        <p:spPr>
          <a:xfrm>
            <a:off x="-8675" y="2172725"/>
            <a:ext cx="9167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4"/>
          <p:cNvSpPr/>
          <p:nvPr/>
        </p:nvSpPr>
        <p:spPr>
          <a:xfrm>
            <a:off x="223850" y="2004575"/>
            <a:ext cx="18630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2509850" y="2004575"/>
            <a:ext cx="1863000" cy="33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4795850" y="2004575"/>
            <a:ext cx="18630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7081850" y="2004575"/>
            <a:ext cx="1863000" cy="33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0" y="-1"/>
            <a:ext cx="924000" cy="9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8045109" y="4044221"/>
            <a:ext cx="606000" cy="60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7830625" y="3830525"/>
            <a:ext cx="214500" cy="21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"/>
          <p:cNvSpPr txBox="1"/>
          <p:nvPr>
            <p:ph idx="1" type="subTitle"/>
          </p:nvPr>
        </p:nvSpPr>
        <p:spPr>
          <a:xfrm>
            <a:off x="223850" y="24708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4" name="Google Shape;324;p34"/>
          <p:cNvSpPr txBox="1"/>
          <p:nvPr>
            <p:ph idx="2" type="body"/>
          </p:nvPr>
        </p:nvSpPr>
        <p:spPr>
          <a:xfrm>
            <a:off x="223850" y="30491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5" name="Google Shape;325;p34"/>
          <p:cNvSpPr txBox="1"/>
          <p:nvPr>
            <p:ph idx="3" type="subTitle"/>
          </p:nvPr>
        </p:nvSpPr>
        <p:spPr>
          <a:xfrm>
            <a:off x="2509850" y="24708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4" type="body"/>
          </p:nvPr>
        </p:nvSpPr>
        <p:spPr>
          <a:xfrm>
            <a:off x="2509850" y="30491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7" name="Google Shape;327;p34"/>
          <p:cNvSpPr txBox="1"/>
          <p:nvPr>
            <p:ph idx="5" type="subTitle"/>
          </p:nvPr>
        </p:nvSpPr>
        <p:spPr>
          <a:xfrm>
            <a:off x="4795850" y="24708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6" type="body"/>
          </p:nvPr>
        </p:nvSpPr>
        <p:spPr>
          <a:xfrm>
            <a:off x="4795850" y="30491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9" name="Google Shape;329;p34"/>
          <p:cNvSpPr txBox="1"/>
          <p:nvPr>
            <p:ph idx="7" type="subTitle"/>
          </p:nvPr>
        </p:nvSpPr>
        <p:spPr>
          <a:xfrm>
            <a:off x="7081850" y="24708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8" type="body"/>
          </p:nvPr>
        </p:nvSpPr>
        <p:spPr>
          <a:xfrm>
            <a:off x="7081850" y="30491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1" name="Google Shape;331;p34"/>
          <p:cNvSpPr txBox="1"/>
          <p:nvPr>
            <p:ph type="title"/>
          </p:nvPr>
        </p:nvSpPr>
        <p:spPr>
          <a:xfrm>
            <a:off x="1339225" y="888075"/>
            <a:ext cx="64719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Bio Slide v1">
  <p:cSld name="CUSTOM_10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/>
          <p:nvPr/>
        </p:nvSpPr>
        <p:spPr>
          <a:xfrm>
            <a:off x="3332075" y="796200"/>
            <a:ext cx="5448900" cy="3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157750" y="0"/>
            <a:ext cx="800100" cy="79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/>
          <p:cNvSpPr/>
          <p:nvPr>
            <p:ph idx="2" type="pic"/>
          </p:nvPr>
        </p:nvSpPr>
        <p:spPr>
          <a:xfrm>
            <a:off x="957600" y="799200"/>
            <a:ext cx="2894400" cy="28944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35"/>
          <p:cNvSpPr/>
          <p:nvPr/>
        </p:nvSpPr>
        <p:spPr>
          <a:xfrm>
            <a:off x="551625" y="3422575"/>
            <a:ext cx="2892600" cy="118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 txBox="1"/>
          <p:nvPr>
            <p:ph type="title"/>
          </p:nvPr>
        </p:nvSpPr>
        <p:spPr>
          <a:xfrm>
            <a:off x="4230000" y="1033200"/>
            <a:ext cx="4327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5"/>
          <p:cNvSpPr txBox="1"/>
          <p:nvPr>
            <p:ph idx="1" type="body"/>
          </p:nvPr>
        </p:nvSpPr>
        <p:spPr>
          <a:xfrm>
            <a:off x="4230000" y="1717200"/>
            <a:ext cx="43272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5"/>
          <p:cNvSpPr txBox="1"/>
          <p:nvPr>
            <p:ph idx="3" type="subTitle"/>
          </p:nvPr>
        </p:nvSpPr>
        <p:spPr>
          <a:xfrm>
            <a:off x="756675" y="3541450"/>
            <a:ext cx="24825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0" name="Google Shape;340;p35"/>
          <p:cNvSpPr txBox="1"/>
          <p:nvPr>
            <p:ph idx="4" type="body"/>
          </p:nvPr>
        </p:nvSpPr>
        <p:spPr>
          <a:xfrm>
            <a:off x="756675" y="4031807"/>
            <a:ext cx="24825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Bio Slide v2">
  <p:cSld name="CUSTOM_1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/>
          <p:nvPr/>
        </p:nvSpPr>
        <p:spPr>
          <a:xfrm>
            <a:off x="0" y="-10800"/>
            <a:ext cx="6821400" cy="18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6821425" y="3703675"/>
            <a:ext cx="2322600" cy="14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8EFF"/>
              </a:solidFill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0" y="4008099"/>
            <a:ext cx="1140600" cy="113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 rot="10800000">
            <a:off x="1140600" y="3788549"/>
            <a:ext cx="242400" cy="24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>
            <p:ph idx="2" type="pic"/>
          </p:nvPr>
        </p:nvSpPr>
        <p:spPr>
          <a:xfrm>
            <a:off x="6819600" y="-9500"/>
            <a:ext cx="2322600" cy="371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6"/>
          <p:cNvSpPr txBox="1"/>
          <p:nvPr>
            <p:ph idx="1" type="subTitle"/>
          </p:nvPr>
        </p:nvSpPr>
        <p:spPr>
          <a:xfrm>
            <a:off x="7014300" y="3925963"/>
            <a:ext cx="1933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8" name="Google Shape;348;p36"/>
          <p:cNvSpPr txBox="1"/>
          <p:nvPr>
            <p:ph idx="3" type="body"/>
          </p:nvPr>
        </p:nvSpPr>
        <p:spPr>
          <a:xfrm>
            <a:off x="7014300" y="4435078"/>
            <a:ext cx="1933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6"/>
          <p:cNvSpPr txBox="1"/>
          <p:nvPr>
            <p:ph type="title"/>
          </p:nvPr>
        </p:nvSpPr>
        <p:spPr>
          <a:xfrm>
            <a:off x="349200" y="522800"/>
            <a:ext cx="6267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4" type="body"/>
          </p:nvPr>
        </p:nvSpPr>
        <p:spPr>
          <a:xfrm>
            <a:off x="349200" y="1984575"/>
            <a:ext cx="62676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Bio Slide v3">
  <p:cSld name="CUSTOM_1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152100" y="1006800"/>
            <a:ext cx="2132400" cy="121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 rot="10800000">
            <a:off x="1491250" y="3937108"/>
            <a:ext cx="793200" cy="78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 rot="10800000">
            <a:off x="1072974" y="4727100"/>
            <a:ext cx="418200" cy="41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 rot="10800000">
            <a:off x="8133001" y="0"/>
            <a:ext cx="1011000" cy="100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/>
          <p:nvPr>
            <p:ph idx="2" type="pic"/>
          </p:nvPr>
        </p:nvSpPr>
        <p:spPr>
          <a:xfrm>
            <a:off x="2286000" y="2224800"/>
            <a:ext cx="1918800" cy="17136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37"/>
          <p:cNvSpPr txBox="1"/>
          <p:nvPr>
            <p:ph type="title"/>
          </p:nvPr>
        </p:nvSpPr>
        <p:spPr>
          <a:xfrm>
            <a:off x="4356000" y="1231200"/>
            <a:ext cx="4327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1" type="body"/>
          </p:nvPr>
        </p:nvSpPr>
        <p:spPr>
          <a:xfrm>
            <a:off x="4356000" y="1828800"/>
            <a:ext cx="4327200" cy="20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9" name="Google Shape;359;p37"/>
          <p:cNvSpPr txBox="1"/>
          <p:nvPr>
            <p:ph idx="3" type="subTitle"/>
          </p:nvPr>
        </p:nvSpPr>
        <p:spPr>
          <a:xfrm>
            <a:off x="251700" y="1123188"/>
            <a:ext cx="1933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0" name="Google Shape;360;p37"/>
          <p:cNvSpPr txBox="1"/>
          <p:nvPr>
            <p:ph idx="4" type="body"/>
          </p:nvPr>
        </p:nvSpPr>
        <p:spPr>
          <a:xfrm>
            <a:off x="251700" y="1632303"/>
            <a:ext cx="1933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v1">
  <p:cSld name="CUSTOM_13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/>
          <p:nvPr/>
        </p:nvSpPr>
        <p:spPr>
          <a:xfrm>
            <a:off x="6893725" y="2893800"/>
            <a:ext cx="2250900" cy="223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8459400" y="0"/>
            <a:ext cx="684600" cy="68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4015800" y="4451250"/>
            <a:ext cx="684600" cy="68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3667025" y="4104000"/>
            <a:ext cx="348900" cy="34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/>
          <p:nvPr>
            <p:ph idx="2" type="pic"/>
          </p:nvPr>
        </p:nvSpPr>
        <p:spPr>
          <a:xfrm>
            <a:off x="4701600" y="691200"/>
            <a:ext cx="3758400" cy="37584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8"/>
          <p:cNvSpPr txBox="1"/>
          <p:nvPr>
            <p:ph type="title"/>
          </p:nvPr>
        </p:nvSpPr>
        <p:spPr>
          <a:xfrm>
            <a:off x="327600" y="691200"/>
            <a:ext cx="4327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8" name="Google Shape;368;p38"/>
          <p:cNvSpPr txBox="1"/>
          <p:nvPr>
            <p:ph idx="1" type="body"/>
          </p:nvPr>
        </p:nvSpPr>
        <p:spPr>
          <a:xfrm>
            <a:off x="439200" y="1735200"/>
            <a:ext cx="359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9" name="Google Shape;369;p38"/>
          <p:cNvSpPr txBox="1"/>
          <p:nvPr/>
        </p:nvSpPr>
        <p:spPr>
          <a:xfrm>
            <a:off x="438446" y="2343882"/>
            <a:ext cx="359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Email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438446" y="3211052"/>
            <a:ext cx="359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Site Link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71" name="Google Shape;371;p38"/>
          <p:cNvSpPr txBox="1"/>
          <p:nvPr>
            <p:ph idx="3" type="body"/>
          </p:nvPr>
        </p:nvSpPr>
        <p:spPr>
          <a:xfrm>
            <a:off x="439200" y="2602800"/>
            <a:ext cx="359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/>
        </p:nvSpPr>
        <p:spPr>
          <a:xfrm>
            <a:off x="438446" y="1476713"/>
            <a:ext cx="359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Number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73" name="Google Shape;373;p38"/>
          <p:cNvSpPr txBox="1"/>
          <p:nvPr>
            <p:ph idx="4" type="body"/>
          </p:nvPr>
        </p:nvSpPr>
        <p:spPr>
          <a:xfrm>
            <a:off x="439200" y="3470400"/>
            <a:ext cx="359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v2">
  <p:cSld name="CUSTOM_14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/>
          <p:nvPr/>
        </p:nvSpPr>
        <p:spPr>
          <a:xfrm>
            <a:off x="7529401" y="353850"/>
            <a:ext cx="1614600" cy="160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173980" y="0"/>
            <a:ext cx="355500" cy="35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"/>
          <p:cNvSpPr/>
          <p:nvPr>
            <p:ph idx="2" type="pic"/>
          </p:nvPr>
        </p:nvSpPr>
        <p:spPr>
          <a:xfrm>
            <a:off x="4334400" y="1962000"/>
            <a:ext cx="3196800" cy="3182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39"/>
          <p:cNvSpPr txBox="1"/>
          <p:nvPr>
            <p:ph type="title"/>
          </p:nvPr>
        </p:nvSpPr>
        <p:spPr>
          <a:xfrm>
            <a:off x="4402800" y="918000"/>
            <a:ext cx="3013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9" name="Google Shape;379;p39"/>
          <p:cNvSpPr txBox="1"/>
          <p:nvPr/>
        </p:nvSpPr>
        <p:spPr>
          <a:xfrm>
            <a:off x="516830" y="730050"/>
            <a:ext cx="33237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Number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516830" y="1597220"/>
            <a:ext cx="33237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Email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516830" y="2464389"/>
            <a:ext cx="33237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Site Link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516830" y="3331559"/>
            <a:ext cx="33237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Address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83" name="Google Shape;383;p39"/>
          <p:cNvSpPr txBox="1"/>
          <p:nvPr>
            <p:ph idx="1" type="body"/>
          </p:nvPr>
        </p:nvSpPr>
        <p:spPr>
          <a:xfrm>
            <a:off x="514800" y="990000"/>
            <a:ext cx="332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4" name="Google Shape;384;p39"/>
          <p:cNvSpPr txBox="1"/>
          <p:nvPr>
            <p:ph idx="3" type="body"/>
          </p:nvPr>
        </p:nvSpPr>
        <p:spPr>
          <a:xfrm>
            <a:off x="514800" y="1857600"/>
            <a:ext cx="332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5" name="Google Shape;385;p39"/>
          <p:cNvSpPr txBox="1"/>
          <p:nvPr>
            <p:ph idx="4" type="body"/>
          </p:nvPr>
        </p:nvSpPr>
        <p:spPr>
          <a:xfrm>
            <a:off x="514800" y="2725200"/>
            <a:ext cx="332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6" name="Google Shape;386;p39"/>
          <p:cNvSpPr txBox="1"/>
          <p:nvPr>
            <p:ph idx="5" type="body"/>
          </p:nvPr>
        </p:nvSpPr>
        <p:spPr>
          <a:xfrm>
            <a:off x="514800" y="3589200"/>
            <a:ext cx="3322800" cy="824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15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/>
          <p:nvPr/>
        </p:nvSpPr>
        <p:spPr>
          <a:xfrm>
            <a:off x="6877083" y="2876224"/>
            <a:ext cx="1615800" cy="160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/>
          <p:nvPr/>
        </p:nvSpPr>
        <p:spPr>
          <a:xfrm>
            <a:off x="0" y="4787813"/>
            <a:ext cx="9144000" cy="36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361436" y="365681"/>
            <a:ext cx="2036400" cy="202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"/>
          <p:cNvSpPr txBox="1"/>
          <p:nvPr>
            <p:ph type="title"/>
          </p:nvPr>
        </p:nvSpPr>
        <p:spPr>
          <a:xfrm>
            <a:off x="2885325" y="1859425"/>
            <a:ext cx="3646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2" name="Google Shape;392;p40"/>
          <p:cNvSpPr txBox="1"/>
          <p:nvPr>
            <p:ph idx="2" type="title"/>
          </p:nvPr>
        </p:nvSpPr>
        <p:spPr>
          <a:xfrm>
            <a:off x="2885354" y="2746477"/>
            <a:ext cx="36462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exend SemiBold"/>
              <a:buNone/>
              <a:defRPr b="0" sz="14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3" name="Google Shape;393;p40"/>
          <p:cNvSpPr/>
          <p:nvPr/>
        </p:nvSpPr>
        <p:spPr>
          <a:xfrm>
            <a:off x="8492822" y="4471946"/>
            <a:ext cx="365400" cy="36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1 ">
  <p:cSld name="CUSTOM_16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/>
          <p:nvPr/>
        </p:nvSpPr>
        <p:spPr>
          <a:xfrm>
            <a:off x="436813" y="1908025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480775" y="2045725"/>
            <a:ext cx="4914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01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97" name="Google Shape;397;p41"/>
          <p:cNvSpPr txBox="1"/>
          <p:nvPr>
            <p:ph idx="1" type="subTitle"/>
          </p:nvPr>
        </p:nvSpPr>
        <p:spPr>
          <a:xfrm>
            <a:off x="1096088" y="19080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8" name="Google Shape;398;p41"/>
          <p:cNvSpPr txBox="1"/>
          <p:nvPr>
            <p:ph idx="2" type="body"/>
          </p:nvPr>
        </p:nvSpPr>
        <p:spPr>
          <a:xfrm>
            <a:off x="1096088" y="24863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9" name="Google Shape;399;p41"/>
          <p:cNvSpPr/>
          <p:nvPr/>
        </p:nvSpPr>
        <p:spPr>
          <a:xfrm>
            <a:off x="3319713" y="1908025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319875" y="2045725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01" name="Google Shape;401;p41"/>
          <p:cNvSpPr txBox="1"/>
          <p:nvPr>
            <p:ph idx="3" type="subTitle"/>
          </p:nvPr>
        </p:nvSpPr>
        <p:spPr>
          <a:xfrm>
            <a:off x="3978988" y="19080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02" name="Google Shape;402;p41"/>
          <p:cNvSpPr txBox="1"/>
          <p:nvPr>
            <p:ph idx="4" type="body"/>
          </p:nvPr>
        </p:nvSpPr>
        <p:spPr>
          <a:xfrm>
            <a:off x="3978988" y="24863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3" name="Google Shape;403;p41"/>
          <p:cNvSpPr/>
          <p:nvPr/>
        </p:nvSpPr>
        <p:spPr>
          <a:xfrm>
            <a:off x="6202613" y="1908025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6202475" y="2045725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05" name="Google Shape;405;p41"/>
          <p:cNvSpPr txBox="1"/>
          <p:nvPr>
            <p:ph idx="5" type="subTitle"/>
          </p:nvPr>
        </p:nvSpPr>
        <p:spPr>
          <a:xfrm>
            <a:off x="6861888" y="19080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06" name="Google Shape;406;p41"/>
          <p:cNvSpPr txBox="1"/>
          <p:nvPr>
            <p:ph idx="6" type="body"/>
          </p:nvPr>
        </p:nvSpPr>
        <p:spPr>
          <a:xfrm>
            <a:off x="6861888" y="24863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7" name="Google Shape;407;p41"/>
          <p:cNvSpPr txBox="1"/>
          <p:nvPr>
            <p:ph type="title"/>
          </p:nvPr>
        </p:nvSpPr>
        <p:spPr>
          <a:xfrm>
            <a:off x="427950" y="813900"/>
            <a:ext cx="82881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8" name="Google Shape;408;p41"/>
          <p:cNvSpPr/>
          <p:nvPr/>
        </p:nvSpPr>
        <p:spPr>
          <a:xfrm>
            <a:off x="2" y="4213208"/>
            <a:ext cx="934800" cy="93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7881374" y="-1153"/>
            <a:ext cx="1280400" cy="127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2">
  <p:cSld name="CUSTOM_17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/>
          <p:nvPr/>
        </p:nvSpPr>
        <p:spPr>
          <a:xfrm>
            <a:off x="1362113" y="176233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1362275" y="19000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13" name="Google Shape;413;p42"/>
          <p:cNvSpPr txBox="1"/>
          <p:nvPr>
            <p:ph idx="1" type="subTitle"/>
          </p:nvPr>
        </p:nvSpPr>
        <p:spPr>
          <a:xfrm>
            <a:off x="720263" y="2352013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14" name="Google Shape;414;p42"/>
          <p:cNvSpPr txBox="1"/>
          <p:nvPr>
            <p:ph idx="2" type="body"/>
          </p:nvPr>
        </p:nvSpPr>
        <p:spPr>
          <a:xfrm>
            <a:off x="720263" y="2930363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5" name="Google Shape;415;p42"/>
          <p:cNvSpPr/>
          <p:nvPr/>
        </p:nvSpPr>
        <p:spPr>
          <a:xfrm>
            <a:off x="4018238" y="1761750"/>
            <a:ext cx="535200" cy="53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4018400" y="1899463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17" name="Google Shape;417;p42"/>
          <p:cNvSpPr txBox="1"/>
          <p:nvPr>
            <p:ph idx="3" type="subTitle"/>
          </p:nvPr>
        </p:nvSpPr>
        <p:spPr>
          <a:xfrm>
            <a:off x="3376388" y="23514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18" name="Google Shape;418;p42"/>
          <p:cNvSpPr txBox="1"/>
          <p:nvPr>
            <p:ph idx="4" type="body"/>
          </p:nvPr>
        </p:nvSpPr>
        <p:spPr>
          <a:xfrm>
            <a:off x="3376388" y="29297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9" name="Google Shape;419;p42"/>
          <p:cNvSpPr/>
          <p:nvPr/>
        </p:nvSpPr>
        <p:spPr>
          <a:xfrm>
            <a:off x="6674363" y="1762338"/>
            <a:ext cx="535200" cy="53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6674525" y="19000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21" name="Google Shape;421;p42"/>
          <p:cNvSpPr txBox="1"/>
          <p:nvPr>
            <p:ph idx="5" type="subTitle"/>
          </p:nvPr>
        </p:nvSpPr>
        <p:spPr>
          <a:xfrm>
            <a:off x="6032513" y="2352013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22" name="Google Shape;422;p42"/>
          <p:cNvSpPr txBox="1"/>
          <p:nvPr>
            <p:ph idx="6" type="body"/>
          </p:nvPr>
        </p:nvSpPr>
        <p:spPr>
          <a:xfrm>
            <a:off x="6032513" y="2930363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3" name="Google Shape;423;p42"/>
          <p:cNvSpPr txBox="1"/>
          <p:nvPr>
            <p:ph type="title"/>
          </p:nvPr>
        </p:nvSpPr>
        <p:spPr>
          <a:xfrm>
            <a:off x="427950" y="813900"/>
            <a:ext cx="82881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4" name="Google Shape;424;p42"/>
          <p:cNvSpPr/>
          <p:nvPr/>
        </p:nvSpPr>
        <p:spPr>
          <a:xfrm>
            <a:off x="0" y="-1150"/>
            <a:ext cx="1088700" cy="108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1088700" y="1082150"/>
            <a:ext cx="261000" cy="25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3 ">
  <p:cSld name="CUSTOM_18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/>
          <p:nvPr/>
        </p:nvSpPr>
        <p:spPr>
          <a:xfrm>
            <a:off x="4609713" y="48598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4609875" y="62370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29" name="Google Shape;429;p43"/>
          <p:cNvSpPr txBox="1"/>
          <p:nvPr>
            <p:ph idx="1" type="subTitle"/>
          </p:nvPr>
        </p:nvSpPr>
        <p:spPr>
          <a:xfrm>
            <a:off x="5332475" y="486000"/>
            <a:ext cx="343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30" name="Google Shape;430;p43"/>
          <p:cNvSpPr txBox="1"/>
          <p:nvPr>
            <p:ph idx="2" type="body"/>
          </p:nvPr>
        </p:nvSpPr>
        <p:spPr>
          <a:xfrm>
            <a:off x="5332475" y="1064350"/>
            <a:ext cx="34395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1" name="Google Shape;431;p43"/>
          <p:cNvSpPr/>
          <p:nvPr/>
        </p:nvSpPr>
        <p:spPr>
          <a:xfrm>
            <a:off x="4610013" y="1885063"/>
            <a:ext cx="535200" cy="53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2" name="Google Shape;432;p43"/>
          <p:cNvSpPr txBox="1"/>
          <p:nvPr/>
        </p:nvSpPr>
        <p:spPr>
          <a:xfrm>
            <a:off x="4610175" y="2022775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33" name="Google Shape;433;p43"/>
          <p:cNvSpPr txBox="1"/>
          <p:nvPr>
            <p:ph idx="3" type="subTitle"/>
          </p:nvPr>
        </p:nvSpPr>
        <p:spPr>
          <a:xfrm>
            <a:off x="5332775" y="1885075"/>
            <a:ext cx="343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34" name="Google Shape;434;p43"/>
          <p:cNvSpPr txBox="1"/>
          <p:nvPr>
            <p:ph idx="4" type="body"/>
          </p:nvPr>
        </p:nvSpPr>
        <p:spPr>
          <a:xfrm>
            <a:off x="5332775" y="2463425"/>
            <a:ext cx="34395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5" name="Google Shape;435;p43"/>
          <p:cNvSpPr/>
          <p:nvPr/>
        </p:nvSpPr>
        <p:spPr>
          <a:xfrm>
            <a:off x="4609863" y="3414038"/>
            <a:ext cx="535200" cy="53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4610025" y="35517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37" name="Google Shape;437;p43"/>
          <p:cNvSpPr txBox="1"/>
          <p:nvPr>
            <p:ph idx="5" type="subTitle"/>
          </p:nvPr>
        </p:nvSpPr>
        <p:spPr>
          <a:xfrm>
            <a:off x="5332625" y="3414050"/>
            <a:ext cx="343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38" name="Google Shape;438;p43"/>
          <p:cNvSpPr txBox="1"/>
          <p:nvPr>
            <p:ph idx="6" type="body"/>
          </p:nvPr>
        </p:nvSpPr>
        <p:spPr>
          <a:xfrm>
            <a:off x="5332625" y="3992400"/>
            <a:ext cx="34395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9" name="Google Shape;439;p43"/>
          <p:cNvSpPr txBox="1"/>
          <p:nvPr>
            <p:ph type="title"/>
          </p:nvPr>
        </p:nvSpPr>
        <p:spPr>
          <a:xfrm>
            <a:off x="391650" y="483600"/>
            <a:ext cx="35001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0" name="Google Shape;440;p43"/>
          <p:cNvSpPr/>
          <p:nvPr/>
        </p:nvSpPr>
        <p:spPr>
          <a:xfrm>
            <a:off x="0" y="3571200"/>
            <a:ext cx="1580700" cy="157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3"/>
          <p:cNvSpPr/>
          <p:nvPr/>
        </p:nvSpPr>
        <p:spPr>
          <a:xfrm>
            <a:off x="1580700" y="3158700"/>
            <a:ext cx="414600" cy="4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genda slide - v1">
  <p:cSld name="CUSTOM_19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/>
          <p:nvPr/>
        </p:nvSpPr>
        <p:spPr>
          <a:xfrm>
            <a:off x="3937000" y="139750"/>
            <a:ext cx="4862100" cy="111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"/>
          <p:cNvSpPr/>
          <p:nvPr/>
        </p:nvSpPr>
        <p:spPr>
          <a:xfrm>
            <a:off x="3937000" y="1389800"/>
            <a:ext cx="4862100" cy="111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"/>
          <p:cNvSpPr/>
          <p:nvPr/>
        </p:nvSpPr>
        <p:spPr>
          <a:xfrm>
            <a:off x="3937000" y="2639850"/>
            <a:ext cx="4862100" cy="111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3937000" y="3889900"/>
            <a:ext cx="4862100" cy="111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4"/>
          <p:cNvSpPr/>
          <p:nvPr/>
        </p:nvSpPr>
        <p:spPr>
          <a:xfrm>
            <a:off x="4210588" y="42848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4210750" y="56620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49" name="Google Shape;449;p44"/>
          <p:cNvSpPr txBox="1"/>
          <p:nvPr>
            <p:ph idx="1" type="subTitle"/>
          </p:nvPr>
        </p:nvSpPr>
        <p:spPr>
          <a:xfrm>
            <a:off x="4869825" y="266350"/>
            <a:ext cx="37752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50" name="Google Shape;450;p44"/>
          <p:cNvSpPr txBox="1"/>
          <p:nvPr>
            <p:ph idx="2" type="body"/>
          </p:nvPr>
        </p:nvSpPr>
        <p:spPr>
          <a:xfrm>
            <a:off x="4869825" y="635950"/>
            <a:ext cx="3775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1" name="Google Shape;451;p44"/>
          <p:cNvSpPr/>
          <p:nvPr/>
        </p:nvSpPr>
        <p:spPr>
          <a:xfrm>
            <a:off x="4150825" y="167853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4150988" y="18162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53" name="Google Shape;453;p44"/>
          <p:cNvSpPr txBox="1"/>
          <p:nvPr>
            <p:ph idx="3" type="subTitle"/>
          </p:nvPr>
        </p:nvSpPr>
        <p:spPr>
          <a:xfrm>
            <a:off x="4810063" y="1516400"/>
            <a:ext cx="37752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54" name="Google Shape;454;p44"/>
          <p:cNvSpPr txBox="1"/>
          <p:nvPr>
            <p:ph idx="4" type="body"/>
          </p:nvPr>
        </p:nvSpPr>
        <p:spPr>
          <a:xfrm>
            <a:off x="4810063" y="1886000"/>
            <a:ext cx="3775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5" name="Google Shape;455;p44"/>
          <p:cNvSpPr/>
          <p:nvPr/>
        </p:nvSpPr>
        <p:spPr>
          <a:xfrm>
            <a:off x="4150825" y="292858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4150988" y="306630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57" name="Google Shape;457;p44"/>
          <p:cNvSpPr txBox="1"/>
          <p:nvPr>
            <p:ph idx="5" type="subTitle"/>
          </p:nvPr>
        </p:nvSpPr>
        <p:spPr>
          <a:xfrm>
            <a:off x="4810063" y="2766450"/>
            <a:ext cx="37752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58" name="Google Shape;458;p44"/>
          <p:cNvSpPr txBox="1"/>
          <p:nvPr>
            <p:ph idx="6" type="body"/>
          </p:nvPr>
        </p:nvSpPr>
        <p:spPr>
          <a:xfrm>
            <a:off x="4810063" y="3136050"/>
            <a:ext cx="3775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9" name="Google Shape;459;p44"/>
          <p:cNvSpPr/>
          <p:nvPr/>
        </p:nvSpPr>
        <p:spPr>
          <a:xfrm>
            <a:off x="4150825" y="417863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4150988" y="43163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61" name="Google Shape;461;p44"/>
          <p:cNvSpPr txBox="1"/>
          <p:nvPr>
            <p:ph idx="7" type="subTitle"/>
          </p:nvPr>
        </p:nvSpPr>
        <p:spPr>
          <a:xfrm>
            <a:off x="4810063" y="4016500"/>
            <a:ext cx="37752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62" name="Google Shape;462;p44"/>
          <p:cNvSpPr txBox="1"/>
          <p:nvPr>
            <p:ph idx="8" type="body"/>
          </p:nvPr>
        </p:nvSpPr>
        <p:spPr>
          <a:xfrm>
            <a:off x="4810063" y="4386100"/>
            <a:ext cx="3775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3" name="Google Shape;463;p44"/>
          <p:cNvSpPr txBox="1"/>
          <p:nvPr>
            <p:ph type="title"/>
          </p:nvPr>
        </p:nvSpPr>
        <p:spPr>
          <a:xfrm>
            <a:off x="464225" y="2301750"/>
            <a:ext cx="3019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4" name="Google Shape;464;p44"/>
          <p:cNvSpPr/>
          <p:nvPr/>
        </p:nvSpPr>
        <p:spPr>
          <a:xfrm flipH="1" rot="10800000">
            <a:off x="0" y="-4"/>
            <a:ext cx="1041900" cy="103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4"/>
          <p:cNvSpPr/>
          <p:nvPr/>
        </p:nvSpPr>
        <p:spPr>
          <a:xfrm flipH="1" rot="10800000">
            <a:off x="1042036" y="1036625"/>
            <a:ext cx="273300" cy="27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genda slide - v2 ">
  <p:cSld name="CUSTOM_20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/>
          <p:nvPr/>
        </p:nvSpPr>
        <p:spPr>
          <a:xfrm>
            <a:off x="353775" y="2105713"/>
            <a:ext cx="19656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>
            <a:off x="2516757" y="2105713"/>
            <a:ext cx="19656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4679738" y="2105713"/>
            <a:ext cx="19656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>
            <a:off x="6842720" y="2105713"/>
            <a:ext cx="19656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 txBox="1"/>
          <p:nvPr>
            <p:ph idx="1" type="subTitle"/>
          </p:nvPr>
        </p:nvSpPr>
        <p:spPr>
          <a:xfrm>
            <a:off x="353775" y="2381488"/>
            <a:ext cx="19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72" name="Google Shape;472;p45"/>
          <p:cNvSpPr txBox="1"/>
          <p:nvPr>
            <p:ph idx="2" type="body"/>
          </p:nvPr>
        </p:nvSpPr>
        <p:spPr>
          <a:xfrm>
            <a:off x="353775" y="2995005"/>
            <a:ext cx="1965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3" name="Google Shape;473;p45"/>
          <p:cNvSpPr/>
          <p:nvPr/>
        </p:nvSpPr>
        <p:spPr>
          <a:xfrm>
            <a:off x="353776" y="1451039"/>
            <a:ext cx="468900" cy="46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4" name="Google Shape;474;p45"/>
          <p:cNvSpPr txBox="1"/>
          <p:nvPr/>
        </p:nvSpPr>
        <p:spPr>
          <a:xfrm>
            <a:off x="353919" y="1571721"/>
            <a:ext cx="4689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75" name="Google Shape;475;p45"/>
          <p:cNvSpPr txBox="1"/>
          <p:nvPr>
            <p:ph idx="3" type="subTitle"/>
          </p:nvPr>
        </p:nvSpPr>
        <p:spPr>
          <a:xfrm>
            <a:off x="2516763" y="2381488"/>
            <a:ext cx="19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76" name="Google Shape;476;p45"/>
          <p:cNvSpPr txBox="1"/>
          <p:nvPr>
            <p:ph idx="4" type="body"/>
          </p:nvPr>
        </p:nvSpPr>
        <p:spPr>
          <a:xfrm>
            <a:off x="2516763" y="2995005"/>
            <a:ext cx="1965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7" name="Google Shape;477;p45"/>
          <p:cNvSpPr/>
          <p:nvPr/>
        </p:nvSpPr>
        <p:spPr>
          <a:xfrm>
            <a:off x="2516764" y="1451039"/>
            <a:ext cx="468900" cy="4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8" name="Google Shape;478;p45"/>
          <p:cNvSpPr txBox="1"/>
          <p:nvPr/>
        </p:nvSpPr>
        <p:spPr>
          <a:xfrm>
            <a:off x="2516906" y="1571721"/>
            <a:ext cx="4689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79" name="Google Shape;479;p45"/>
          <p:cNvSpPr txBox="1"/>
          <p:nvPr>
            <p:ph idx="5" type="subTitle"/>
          </p:nvPr>
        </p:nvSpPr>
        <p:spPr>
          <a:xfrm>
            <a:off x="4679750" y="2381488"/>
            <a:ext cx="19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80" name="Google Shape;480;p45"/>
          <p:cNvSpPr txBox="1"/>
          <p:nvPr>
            <p:ph idx="6" type="body"/>
          </p:nvPr>
        </p:nvSpPr>
        <p:spPr>
          <a:xfrm>
            <a:off x="4679750" y="2995005"/>
            <a:ext cx="1965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1" name="Google Shape;481;p45"/>
          <p:cNvSpPr/>
          <p:nvPr/>
        </p:nvSpPr>
        <p:spPr>
          <a:xfrm>
            <a:off x="4679751" y="1451039"/>
            <a:ext cx="468900" cy="46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4679894" y="1571721"/>
            <a:ext cx="4689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83" name="Google Shape;483;p45"/>
          <p:cNvSpPr txBox="1"/>
          <p:nvPr>
            <p:ph idx="7" type="subTitle"/>
          </p:nvPr>
        </p:nvSpPr>
        <p:spPr>
          <a:xfrm>
            <a:off x="6842750" y="2381488"/>
            <a:ext cx="19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84" name="Google Shape;484;p45"/>
          <p:cNvSpPr txBox="1"/>
          <p:nvPr>
            <p:ph idx="8" type="body"/>
          </p:nvPr>
        </p:nvSpPr>
        <p:spPr>
          <a:xfrm>
            <a:off x="6842750" y="2995005"/>
            <a:ext cx="1965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5" name="Google Shape;485;p45"/>
          <p:cNvSpPr/>
          <p:nvPr/>
        </p:nvSpPr>
        <p:spPr>
          <a:xfrm>
            <a:off x="6842751" y="1451039"/>
            <a:ext cx="468900" cy="4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86" name="Google Shape;486;p45"/>
          <p:cNvSpPr txBox="1"/>
          <p:nvPr/>
        </p:nvSpPr>
        <p:spPr>
          <a:xfrm>
            <a:off x="6842894" y="1571721"/>
            <a:ext cx="4689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87" name="Google Shape;487;p45"/>
          <p:cNvSpPr txBox="1"/>
          <p:nvPr>
            <p:ph type="title"/>
          </p:nvPr>
        </p:nvSpPr>
        <p:spPr>
          <a:xfrm>
            <a:off x="353925" y="494100"/>
            <a:ext cx="8454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88" name="Google Shape;488;p45"/>
          <p:cNvSpPr/>
          <p:nvPr/>
        </p:nvSpPr>
        <p:spPr>
          <a:xfrm rot="10800000">
            <a:off x="7576100" y="1775"/>
            <a:ext cx="1323900" cy="126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"/>
          <p:cNvSpPr/>
          <p:nvPr/>
        </p:nvSpPr>
        <p:spPr>
          <a:xfrm rot="10800000">
            <a:off x="8900000" y="1266000"/>
            <a:ext cx="258900" cy="24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"/>
          <p:cNvSpPr/>
          <p:nvPr/>
        </p:nvSpPr>
        <p:spPr>
          <a:xfrm rot="10800000">
            <a:off x="539700" y="4434725"/>
            <a:ext cx="747300" cy="71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genda slide - v3">
  <p:cSld name="CUSTOM_2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46"/>
          <p:cNvCxnSpPr/>
          <p:nvPr/>
        </p:nvCxnSpPr>
        <p:spPr>
          <a:xfrm>
            <a:off x="0" y="1714250"/>
            <a:ext cx="9308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6"/>
          <p:cNvSpPr/>
          <p:nvPr/>
        </p:nvSpPr>
        <p:spPr>
          <a:xfrm>
            <a:off x="352789" y="1363824"/>
            <a:ext cx="712200" cy="712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2660514" y="1363824"/>
            <a:ext cx="712200" cy="712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4953464" y="1363824"/>
            <a:ext cx="712200" cy="712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7199989" y="1363824"/>
            <a:ext cx="712200" cy="712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6"/>
          <p:cNvSpPr txBox="1"/>
          <p:nvPr/>
        </p:nvSpPr>
        <p:spPr>
          <a:xfrm>
            <a:off x="352800" y="1363825"/>
            <a:ext cx="712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 sz="22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98" name="Google Shape;498;p46"/>
          <p:cNvSpPr txBox="1"/>
          <p:nvPr/>
        </p:nvSpPr>
        <p:spPr>
          <a:xfrm>
            <a:off x="2653138" y="1363825"/>
            <a:ext cx="712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22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99" name="Google Shape;499;p46"/>
          <p:cNvSpPr txBox="1"/>
          <p:nvPr/>
        </p:nvSpPr>
        <p:spPr>
          <a:xfrm>
            <a:off x="4968238" y="1358150"/>
            <a:ext cx="712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22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00" name="Google Shape;500;p46"/>
          <p:cNvSpPr txBox="1"/>
          <p:nvPr/>
        </p:nvSpPr>
        <p:spPr>
          <a:xfrm>
            <a:off x="7199988" y="1358150"/>
            <a:ext cx="712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 sz="22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01" name="Google Shape;501;p46"/>
          <p:cNvSpPr txBox="1"/>
          <p:nvPr>
            <p:ph idx="1" type="subTitle"/>
          </p:nvPr>
        </p:nvSpPr>
        <p:spPr>
          <a:xfrm>
            <a:off x="352800" y="2272625"/>
            <a:ext cx="18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02" name="Google Shape;502;p46"/>
          <p:cNvSpPr txBox="1"/>
          <p:nvPr>
            <p:ph idx="2" type="body"/>
          </p:nvPr>
        </p:nvSpPr>
        <p:spPr>
          <a:xfrm>
            <a:off x="352800" y="2886136"/>
            <a:ext cx="1857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3" name="Google Shape;503;p46"/>
          <p:cNvSpPr txBox="1"/>
          <p:nvPr>
            <p:ph idx="3" type="subTitle"/>
          </p:nvPr>
        </p:nvSpPr>
        <p:spPr>
          <a:xfrm>
            <a:off x="2660519" y="2272625"/>
            <a:ext cx="18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04" name="Google Shape;504;p46"/>
          <p:cNvSpPr txBox="1"/>
          <p:nvPr>
            <p:ph idx="4" type="body"/>
          </p:nvPr>
        </p:nvSpPr>
        <p:spPr>
          <a:xfrm>
            <a:off x="2660519" y="2886136"/>
            <a:ext cx="1857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5" name="Google Shape;505;p46"/>
          <p:cNvSpPr txBox="1"/>
          <p:nvPr>
            <p:ph idx="5" type="subTitle"/>
          </p:nvPr>
        </p:nvSpPr>
        <p:spPr>
          <a:xfrm>
            <a:off x="4953475" y="2272625"/>
            <a:ext cx="18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06" name="Google Shape;506;p46"/>
          <p:cNvSpPr txBox="1"/>
          <p:nvPr>
            <p:ph idx="6" type="body"/>
          </p:nvPr>
        </p:nvSpPr>
        <p:spPr>
          <a:xfrm>
            <a:off x="4953475" y="2886136"/>
            <a:ext cx="1857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7" name="Google Shape;507;p46"/>
          <p:cNvSpPr txBox="1"/>
          <p:nvPr>
            <p:ph idx="7" type="subTitle"/>
          </p:nvPr>
        </p:nvSpPr>
        <p:spPr>
          <a:xfrm>
            <a:off x="7200007" y="2272625"/>
            <a:ext cx="18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08" name="Google Shape;508;p46"/>
          <p:cNvSpPr txBox="1"/>
          <p:nvPr>
            <p:ph idx="8" type="body"/>
          </p:nvPr>
        </p:nvSpPr>
        <p:spPr>
          <a:xfrm>
            <a:off x="7200007" y="2886136"/>
            <a:ext cx="1857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9" name="Google Shape;509;p46"/>
          <p:cNvSpPr txBox="1"/>
          <p:nvPr>
            <p:ph type="title"/>
          </p:nvPr>
        </p:nvSpPr>
        <p:spPr>
          <a:xfrm>
            <a:off x="353925" y="494100"/>
            <a:ext cx="8454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0" name="Google Shape;510;p46"/>
          <p:cNvSpPr/>
          <p:nvPr/>
        </p:nvSpPr>
        <p:spPr>
          <a:xfrm rot="10800000">
            <a:off x="6" y="3982616"/>
            <a:ext cx="1052700" cy="10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6"/>
          <p:cNvSpPr/>
          <p:nvPr/>
        </p:nvSpPr>
        <p:spPr>
          <a:xfrm rot="10800000">
            <a:off x="1052747" y="4987675"/>
            <a:ext cx="205800" cy="19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6"/>
          <p:cNvSpPr/>
          <p:nvPr/>
        </p:nvSpPr>
        <p:spPr>
          <a:xfrm rot="10800000">
            <a:off x="8091306" y="-9"/>
            <a:ext cx="1052700" cy="10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Agenda slide - v1">
  <p:cSld name="CUSTOM_2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7"/>
          <p:cNvSpPr/>
          <p:nvPr/>
        </p:nvSpPr>
        <p:spPr>
          <a:xfrm>
            <a:off x="356312" y="1355968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7"/>
          <p:cNvSpPr/>
          <p:nvPr/>
        </p:nvSpPr>
        <p:spPr>
          <a:xfrm rot="10800000">
            <a:off x="356582" y="1355848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7"/>
          <p:cNvSpPr txBox="1"/>
          <p:nvPr/>
        </p:nvSpPr>
        <p:spPr>
          <a:xfrm>
            <a:off x="429818" y="1430161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7" name="Google Shape;517;p47"/>
          <p:cNvSpPr txBox="1"/>
          <p:nvPr>
            <p:ph idx="1" type="subTitle"/>
          </p:nvPr>
        </p:nvSpPr>
        <p:spPr>
          <a:xfrm>
            <a:off x="461118" y="2287725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18" name="Google Shape;518;p47"/>
          <p:cNvSpPr txBox="1"/>
          <p:nvPr>
            <p:ph idx="2" type="body"/>
          </p:nvPr>
        </p:nvSpPr>
        <p:spPr>
          <a:xfrm>
            <a:off x="461118" y="3005901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9" name="Google Shape;519;p47"/>
          <p:cNvSpPr/>
          <p:nvPr/>
        </p:nvSpPr>
        <p:spPr>
          <a:xfrm>
            <a:off x="2064833" y="1355993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 rot="10800000">
            <a:off x="2065103" y="1355874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7"/>
          <p:cNvSpPr txBox="1"/>
          <p:nvPr/>
        </p:nvSpPr>
        <p:spPr>
          <a:xfrm>
            <a:off x="2138339" y="1430186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2" name="Google Shape;522;p47"/>
          <p:cNvSpPr txBox="1"/>
          <p:nvPr>
            <p:ph idx="3" type="subTitle"/>
          </p:nvPr>
        </p:nvSpPr>
        <p:spPr>
          <a:xfrm>
            <a:off x="2170519" y="2287739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23" name="Google Shape;523;p47"/>
          <p:cNvSpPr txBox="1"/>
          <p:nvPr>
            <p:ph idx="4" type="body"/>
          </p:nvPr>
        </p:nvSpPr>
        <p:spPr>
          <a:xfrm>
            <a:off x="2170519" y="3005879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4" name="Google Shape;524;p47"/>
          <p:cNvSpPr/>
          <p:nvPr/>
        </p:nvSpPr>
        <p:spPr>
          <a:xfrm>
            <a:off x="3773329" y="1355980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7"/>
          <p:cNvSpPr/>
          <p:nvPr/>
        </p:nvSpPr>
        <p:spPr>
          <a:xfrm rot="10800000">
            <a:off x="3773599" y="1355861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7"/>
          <p:cNvSpPr txBox="1"/>
          <p:nvPr/>
        </p:nvSpPr>
        <p:spPr>
          <a:xfrm>
            <a:off x="3846834" y="1430173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7" name="Google Shape;527;p47"/>
          <p:cNvSpPr txBox="1"/>
          <p:nvPr>
            <p:ph idx="5" type="subTitle"/>
          </p:nvPr>
        </p:nvSpPr>
        <p:spPr>
          <a:xfrm>
            <a:off x="3879029" y="2287736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28" name="Google Shape;528;p47"/>
          <p:cNvSpPr txBox="1"/>
          <p:nvPr>
            <p:ph idx="6" type="body"/>
          </p:nvPr>
        </p:nvSpPr>
        <p:spPr>
          <a:xfrm>
            <a:off x="3879029" y="3005876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9" name="Google Shape;529;p47"/>
          <p:cNvSpPr/>
          <p:nvPr/>
        </p:nvSpPr>
        <p:spPr>
          <a:xfrm>
            <a:off x="5481850" y="1355993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7"/>
          <p:cNvSpPr/>
          <p:nvPr/>
        </p:nvSpPr>
        <p:spPr>
          <a:xfrm rot="10800000">
            <a:off x="5482120" y="1355874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7"/>
          <p:cNvSpPr txBox="1"/>
          <p:nvPr/>
        </p:nvSpPr>
        <p:spPr>
          <a:xfrm>
            <a:off x="5555355" y="1430186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2" name="Google Shape;532;p47"/>
          <p:cNvSpPr txBox="1"/>
          <p:nvPr>
            <p:ph idx="7" type="subTitle"/>
          </p:nvPr>
        </p:nvSpPr>
        <p:spPr>
          <a:xfrm>
            <a:off x="5588430" y="2287154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33" name="Google Shape;533;p47"/>
          <p:cNvSpPr txBox="1"/>
          <p:nvPr>
            <p:ph idx="8" type="body"/>
          </p:nvPr>
        </p:nvSpPr>
        <p:spPr>
          <a:xfrm>
            <a:off x="5588430" y="3005294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4" name="Google Shape;534;p47"/>
          <p:cNvSpPr/>
          <p:nvPr/>
        </p:nvSpPr>
        <p:spPr>
          <a:xfrm>
            <a:off x="7190345" y="1356273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 rot="10800000">
            <a:off x="7190615" y="1356154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 txBox="1"/>
          <p:nvPr/>
        </p:nvSpPr>
        <p:spPr>
          <a:xfrm>
            <a:off x="7263851" y="1430466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05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7" name="Google Shape;537;p47"/>
          <p:cNvSpPr txBox="1"/>
          <p:nvPr>
            <p:ph idx="9" type="subTitle"/>
          </p:nvPr>
        </p:nvSpPr>
        <p:spPr>
          <a:xfrm>
            <a:off x="7296024" y="2287444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38" name="Google Shape;538;p47"/>
          <p:cNvSpPr txBox="1"/>
          <p:nvPr>
            <p:ph idx="13" type="body"/>
          </p:nvPr>
        </p:nvSpPr>
        <p:spPr>
          <a:xfrm>
            <a:off x="7296024" y="3005572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47"/>
          <p:cNvSpPr txBox="1"/>
          <p:nvPr>
            <p:ph type="title"/>
          </p:nvPr>
        </p:nvSpPr>
        <p:spPr>
          <a:xfrm>
            <a:off x="344850" y="702750"/>
            <a:ext cx="8454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40" name="Google Shape;540;p47"/>
          <p:cNvSpPr/>
          <p:nvPr/>
        </p:nvSpPr>
        <p:spPr>
          <a:xfrm>
            <a:off x="0" y="239138"/>
            <a:ext cx="1128000" cy="112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7"/>
          <p:cNvSpPr/>
          <p:nvPr/>
        </p:nvSpPr>
        <p:spPr>
          <a:xfrm rot="10800000">
            <a:off x="1128300" y="38"/>
            <a:ext cx="239700" cy="2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Agenda slide - v2">
  <p:cSld name="CUSTOM_23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"/>
          <p:cNvSpPr/>
          <p:nvPr/>
        </p:nvSpPr>
        <p:spPr>
          <a:xfrm>
            <a:off x="1038562" y="1419476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4" name="Google Shape;544;p48"/>
          <p:cNvSpPr txBox="1"/>
          <p:nvPr/>
        </p:nvSpPr>
        <p:spPr>
          <a:xfrm>
            <a:off x="1038725" y="1557619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45" name="Google Shape;545;p48"/>
          <p:cNvSpPr txBox="1"/>
          <p:nvPr>
            <p:ph idx="1" type="subTitle"/>
          </p:nvPr>
        </p:nvSpPr>
        <p:spPr>
          <a:xfrm>
            <a:off x="582800" y="2009463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46" name="Google Shape;546;p48"/>
          <p:cNvSpPr txBox="1"/>
          <p:nvPr>
            <p:ph idx="2" type="body"/>
          </p:nvPr>
        </p:nvSpPr>
        <p:spPr>
          <a:xfrm>
            <a:off x="582800" y="2546163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47" name="Google Shape;547;p48"/>
          <p:cNvSpPr txBox="1"/>
          <p:nvPr>
            <p:ph idx="3" type="subTitle"/>
          </p:nvPr>
        </p:nvSpPr>
        <p:spPr>
          <a:xfrm>
            <a:off x="2219725" y="2862413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48" name="Google Shape;548;p48"/>
          <p:cNvSpPr txBox="1"/>
          <p:nvPr>
            <p:ph idx="4" type="body"/>
          </p:nvPr>
        </p:nvSpPr>
        <p:spPr>
          <a:xfrm>
            <a:off x="2219725" y="3399113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49" name="Google Shape;549;p48"/>
          <p:cNvSpPr txBox="1"/>
          <p:nvPr>
            <p:ph idx="5" type="subTitle"/>
          </p:nvPr>
        </p:nvSpPr>
        <p:spPr>
          <a:xfrm>
            <a:off x="3856650" y="2009463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50" name="Google Shape;550;p48"/>
          <p:cNvSpPr txBox="1"/>
          <p:nvPr>
            <p:ph idx="6" type="body"/>
          </p:nvPr>
        </p:nvSpPr>
        <p:spPr>
          <a:xfrm>
            <a:off x="3856650" y="2546163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1" name="Google Shape;551;p48"/>
          <p:cNvSpPr txBox="1"/>
          <p:nvPr>
            <p:ph idx="7" type="subTitle"/>
          </p:nvPr>
        </p:nvSpPr>
        <p:spPr>
          <a:xfrm>
            <a:off x="5493575" y="2862413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52" name="Google Shape;552;p48"/>
          <p:cNvSpPr txBox="1"/>
          <p:nvPr>
            <p:ph idx="8" type="body"/>
          </p:nvPr>
        </p:nvSpPr>
        <p:spPr>
          <a:xfrm>
            <a:off x="5493575" y="3399113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3" name="Google Shape;553;p48"/>
          <p:cNvSpPr txBox="1"/>
          <p:nvPr>
            <p:ph idx="9" type="subTitle"/>
          </p:nvPr>
        </p:nvSpPr>
        <p:spPr>
          <a:xfrm>
            <a:off x="7130500" y="2010038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54" name="Google Shape;554;p48"/>
          <p:cNvSpPr txBox="1"/>
          <p:nvPr>
            <p:ph idx="13" type="body"/>
          </p:nvPr>
        </p:nvSpPr>
        <p:spPr>
          <a:xfrm>
            <a:off x="7130500" y="2546738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5" name="Google Shape;555;p48"/>
          <p:cNvSpPr/>
          <p:nvPr/>
        </p:nvSpPr>
        <p:spPr>
          <a:xfrm>
            <a:off x="2675500" y="2302826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6" name="Google Shape;556;p48"/>
          <p:cNvSpPr txBox="1"/>
          <p:nvPr/>
        </p:nvSpPr>
        <p:spPr>
          <a:xfrm>
            <a:off x="2675663" y="2440969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57" name="Google Shape;557;p48"/>
          <p:cNvSpPr/>
          <p:nvPr/>
        </p:nvSpPr>
        <p:spPr>
          <a:xfrm>
            <a:off x="4312425" y="1419476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8" name="Google Shape;558;p48"/>
          <p:cNvSpPr txBox="1"/>
          <p:nvPr/>
        </p:nvSpPr>
        <p:spPr>
          <a:xfrm>
            <a:off x="4312588" y="1557619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59" name="Google Shape;559;p48"/>
          <p:cNvSpPr/>
          <p:nvPr/>
        </p:nvSpPr>
        <p:spPr>
          <a:xfrm>
            <a:off x="5949350" y="2303401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60" name="Google Shape;560;p48"/>
          <p:cNvSpPr txBox="1"/>
          <p:nvPr/>
        </p:nvSpPr>
        <p:spPr>
          <a:xfrm>
            <a:off x="5949513" y="2441544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61" name="Google Shape;561;p48"/>
          <p:cNvSpPr/>
          <p:nvPr/>
        </p:nvSpPr>
        <p:spPr>
          <a:xfrm>
            <a:off x="7586487" y="1419476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62" name="Google Shape;562;p48"/>
          <p:cNvSpPr txBox="1"/>
          <p:nvPr/>
        </p:nvSpPr>
        <p:spPr>
          <a:xfrm>
            <a:off x="7586650" y="1557619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05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63" name="Google Shape;563;p48"/>
          <p:cNvSpPr txBox="1"/>
          <p:nvPr>
            <p:ph type="title"/>
          </p:nvPr>
        </p:nvSpPr>
        <p:spPr>
          <a:xfrm>
            <a:off x="344850" y="702750"/>
            <a:ext cx="8454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64" name="Google Shape;564;p48"/>
          <p:cNvSpPr/>
          <p:nvPr/>
        </p:nvSpPr>
        <p:spPr>
          <a:xfrm>
            <a:off x="8384400" y="1"/>
            <a:ext cx="777300" cy="7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8"/>
          <p:cNvSpPr/>
          <p:nvPr/>
        </p:nvSpPr>
        <p:spPr>
          <a:xfrm>
            <a:off x="0" y="3923424"/>
            <a:ext cx="1226100" cy="12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Agenda slide - v3">
  <p:cSld name="CUSTOM_24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49"/>
          <p:cNvCxnSpPr/>
          <p:nvPr/>
        </p:nvCxnSpPr>
        <p:spPr>
          <a:xfrm>
            <a:off x="3256650" y="4500"/>
            <a:ext cx="0" cy="5134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49"/>
          <p:cNvSpPr/>
          <p:nvPr/>
        </p:nvSpPr>
        <p:spPr>
          <a:xfrm>
            <a:off x="3031250" y="19397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69" name="Google Shape;569;p49"/>
          <p:cNvSpPr txBox="1"/>
          <p:nvPr/>
        </p:nvSpPr>
        <p:spPr>
          <a:xfrm>
            <a:off x="3031387" y="31030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70" name="Google Shape;570;p49"/>
          <p:cNvSpPr txBox="1"/>
          <p:nvPr>
            <p:ph idx="1" type="subTitle"/>
          </p:nvPr>
        </p:nvSpPr>
        <p:spPr>
          <a:xfrm>
            <a:off x="3643200" y="13930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71" name="Google Shape;571;p49"/>
          <p:cNvSpPr txBox="1"/>
          <p:nvPr>
            <p:ph idx="2" type="body"/>
          </p:nvPr>
        </p:nvSpPr>
        <p:spPr>
          <a:xfrm>
            <a:off x="3643200" y="48688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2" name="Google Shape;572;p49"/>
          <p:cNvSpPr/>
          <p:nvPr/>
        </p:nvSpPr>
        <p:spPr>
          <a:xfrm>
            <a:off x="3031375" y="119002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3" name="Google Shape;573;p49"/>
          <p:cNvSpPr txBox="1"/>
          <p:nvPr/>
        </p:nvSpPr>
        <p:spPr>
          <a:xfrm>
            <a:off x="3031512" y="130635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74" name="Google Shape;574;p49"/>
          <p:cNvSpPr txBox="1"/>
          <p:nvPr>
            <p:ph idx="3" type="subTitle"/>
          </p:nvPr>
        </p:nvSpPr>
        <p:spPr>
          <a:xfrm>
            <a:off x="3643325" y="113535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75" name="Google Shape;575;p49"/>
          <p:cNvSpPr txBox="1"/>
          <p:nvPr>
            <p:ph idx="4" type="body"/>
          </p:nvPr>
        </p:nvSpPr>
        <p:spPr>
          <a:xfrm>
            <a:off x="3643325" y="148293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6" name="Google Shape;576;p49"/>
          <p:cNvSpPr/>
          <p:nvPr/>
        </p:nvSpPr>
        <p:spPr>
          <a:xfrm>
            <a:off x="3031250" y="218607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7" name="Google Shape;577;p49"/>
          <p:cNvSpPr txBox="1"/>
          <p:nvPr/>
        </p:nvSpPr>
        <p:spPr>
          <a:xfrm>
            <a:off x="3031387" y="230240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78" name="Google Shape;578;p49"/>
          <p:cNvSpPr txBox="1"/>
          <p:nvPr>
            <p:ph idx="5" type="subTitle"/>
          </p:nvPr>
        </p:nvSpPr>
        <p:spPr>
          <a:xfrm>
            <a:off x="3643200" y="213140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79" name="Google Shape;579;p49"/>
          <p:cNvSpPr txBox="1"/>
          <p:nvPr>
            <p:ph idx="6" type="body"/>
          </p:nvPr>
        </p:nvSpPr>
        <p:spPr>
          <a:xfrm>
            <a:off x="3643200" y="247898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0" name="Google Shape;580;p49"/>
          <p:cNvSpPr/>
          <p:nvPr/>
        </p:nvSpPr>
        <p:spPr>
          <a:xfrm>
            <a:off x="3031500" y="318212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81" name="Google Shape;581;p49"/>
          <p:cNvSpPr txBox="1"/>
          <p:nvPr/>
        </p:nvSpPr>
        <p:spPr>
          <a:xfrm>
            <a:off x="3031637" y="329845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82" name="Google Shape;582;p49"/>
          <p:cNvSpPr txBox="1"/>
          <p:nvPr>
            <p:ph idx="7" type="subTitle"/>
          </p:nvPr>
        </p:nvSpPr>
        <p:spPr>
          <a:xfrm>
            <a:off x="3643450" y="312745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83" name="Google Shape;583;p49"/>
          <p:cNvSpPr txBox="1"/>
          <p:nvPr>
            <p:ph idx="8" type="body"/>
          </p:nvPr>
        </p:nvSpPr>
        <p:spPr>
          <a:xfrm>
            <a:off x="3643450" y="347503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4" name="Google Shape;584;p49"/>
          <p:cNvSpPr/>
          <p:nvPr/>
        </p:nvSpPr>
        <p:spPr>
          <a:xfrm>
            <a:off x="3031250" y="417817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85" name="Google Shape;585;p49"/>
          <p:cNvSpPr txBox="1"/>
          <p:nvPr/>
        </p:nvSpPr>
        <p:spPr>
          <a:xfrm>
            <a:off x="3030612" y="429435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05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86" name="Google Shape;586;p49"/>
          <p:cNvSpPr txBox="1"/>
          <p:nvPr>
            <p:ph idx="9" type="subTitle"/>
          </p:nvPr>
        </p:nvSpPr>
        <p:spPr>
          <a:xfrm>
            <a:off x="3643200" y="412350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87" name="Google Shape;587;p49"/>
          <p:cNvSpPr txBox="1"/>
          <p:nvPr>
            <p:ph idx="13" type="body"/>
          </p:nvPr>
        </p:nvSpPr>
        <p:spPr>
          <a:xfrm>
            <a:off x="3643200" y="447108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8" name="Google Shape;588;p49"/>
          <p:cNvSpPr txBox="1"/>
          <p:nvPr>
            <p:ph type="title"/>
          </p:nvPr>
        </p:nvSpPr>
        <p:spPr>
          <a:xfrm>
            <a:off x="344850" y="1878425"/>
            <a:ext cx="2331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9" name="Google Shape;589;p49"/>
          <p:cNvSpPr/>
          <p:nvPr/>
        </p:nvSpPr>
        <p:spPr>
          <a:xfrm>
            <a:off x="0" y="4008099"/>
            <a:ext cx="1140600" cy="113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9"/>
          <p:cNvSpPr/>
          <p:nvPr/>
        </p:nvSpPr>
        <p:spPr>
          <a:xfrm rot="10800000">
            <a:off x="1140825" y="3766299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None/>
              <a:defRPr b="1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●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○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■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●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○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■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●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○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■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/>
          <p:nvPr>
            <p:ph type="title"/>
          </p:nvPr>
        </p:nvSpPr>
        <p:spPr>
          <a:xfrm>
            <a:off x="658800" y="1170000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Crop Yield Production in India</a:t>
            </a:r>
            <a:endParaRPr/>
          </a:p>
        </p:txBody>
      </p:sp>
      <p:sp>
        <p:nvSpPr>
          <p:cNvPr id="596" name="Google Shape;596;p50"/>
          <p:cNvSpPr txBox="1"/>
          <p:nvPr>
            <p:ph idx="1" type="body"/>
          </p:nvPr>
        </p:nvSpPr>
        <p:spPr>
          <a:xfrm>
            <a:off x="658800" y="1717200"/>
            <a:ext cx="63648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Project Title:</a:t>
            </a:r>
            <a:r>
              <a:rPr lang="en-GB"/>
              <a:t> Use of Explainable AI using SHAP on Crop Yield Prediction in India</a:t>
            </a:r>
            <a:br>
              <a:rPr lang="en-GB"/>
            </a:br>
            <a:r>
              <a:rPr b="1" lang="en-GB">
                <a:latin typeface="Lexend"/>
                <a:ea typeface="Lexend"/>
                <a:cs typeface="Lexend"/>
                <a:sym typeface="Lexend"/>
              </a:rPr>
              <a:t>Student Name:</a:t>
            </a:r>
            <a:r>
              <a:rPr lang="en-GB"/>
              <a:t> Udit Jain</a:t>
            </a:r>
            <a:br>
              <a:rPr lang="en-GB"/>
            </a:br>
            <a:r>
              <a:rPr b="1" lang="en-GB">
                <a:latin typeface="Lexend"/>
                <a:ea typeface="Lexend"/>
                <a:cs typeface="Lexend"/>
                <a:sym typeface="Lexend"/>
              </a:rPr>
              <a:t>Roll No:</a:t>
            </a:r>
            <a:r>
              <a:rPr lang="en-GB"/>
              <a:t> 24CSM1R23</a:t>
            </a:r>
            <a:br>
              <a:rPr lang="en-GB"/>
            </a:br>
            <a:r>
              <a:rPr b="1" lang="en-GB">
                <a:latin typeface="Lexend"/>
                <a:ea typeface="Lexend"/>
                <a:cs typeface="Lexend"/>
                <a:sym typeface="Lexend"/>
              </a:rPr>
              <a:t>Guide Name:</a:t>
            </a:r>
            <a:r>
              <a:rPr lang="en-GB"/>
              <a:t> Mrs. Manjubala Bisi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400" y="1471927"/>
            <a:ext cx="3909602" cy="2200547"/>
          </a:xfrm>
          <a:prstGeom prst="rect">
            <a:avLst/>
          </a:prstGeom>
        </p:spPr>
      </p:pic>
      <p:sp>
        <p:nvSpPr>
          <p:cNvPr id="657" name="Google Shape;657;p59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Gaps in Current Research</a:t>
            </a:r>
            <a:endParaRPr/>
          </a:p>
        </p:txBody>
      </p:sp>
      <p:sp>
        <p:nvSpPr>
          <p:cNvPr id="658" name="Google Shape;658;p59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Identifying Gaps: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Lack of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interpreted models</a:t>
            </a:r>
            <a:r>
              <a:rPr lang="en-GB"/>
              <a:t> in crop yield prediction.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Need for more research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integrating explainability</a:t>
            </a:r>
            <a:r>
              <a:rPr lang="en-GB"/>
              <a:t> into agricultural 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Importance of Addressing Gaps: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Enhancing the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reliability of predictions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Supporting farmers with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actionable insights</a:t>
            </a:r>
            <a:r>
              <a:rPr lang="en-GB"/>
              <a:t>. Filling these gaps is crucial for advancing agricultural analytics!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0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 Overview</a:t>
            </a:r>
            <a:endParaRPr/>
          </a:p>
        </p:txBody>
      </p:sp>
      <p:sp>
        <p:nvSpPr>
          <p:cNvPr id="664" name="Google Shape;664;p60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SHAP: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Utilizing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</a:t>
            </a:r>
            <a:r>
              <a:rPr lang="en-GB"/>
              <a:t> to enhance crop yield prediction models.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Aiming for improved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interpretability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accuracy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Expected Benefits: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Better insights</a:t>
            </a:r>
            <a:r>
              <a:rPr lang="en-GB"/>
              <a:t> into the factors influencing crop yields.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Increased trust</a:t>
            </a:r>
            <a:r>
              <a:rPr lang="en-GB"/>
              <a:t> in AI-driven predictions among stakeholders. Our solution aims to revolutionize crop yield prediction!</a:t>
            </a:r>
            <a:endParaRPr/>
          </a:p>
        </p:txBody>
      </p:sp>
      <p:pic>
        <p:nvPicPr>
          <p:cNvPr id="665" name="Google Shape;6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050" y="152400"/>
            <a:ext cx="33137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/>
          <p:cNvSpPr txBox="1"/>
          <p:nvPr>
            <p:ph type="title"/>
          </p:nvPr>
        </p:nvSpPr>
        <p:spPr>
          <a:xfrm>
            <a:off x="658800" y="1170000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Development Process</a:t>
            </a:r>
            <a:endParaRPr/>
          </a:p>
        </p:txBody>
      </p:sp>
      <p:sp>
        <p:nvSpPr>
          <p:cNvPr id="671" name="Google Shape;671;p61"/>
          <p:cNvSpPr txBox="1"/>
          <p:nvPr>
            <p:ph idx="1" type="body"/>
          </p:nvPr>
        </p:nvSpPr>
        <p:spPr>
          <a:xfrm>
            <a:off x="658800" y="1717200"/>
            <a:ext cx="6364800" cy="29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Stages of Development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Developed a pipeline for crop yield prediction using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historical agricultural data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Ensured model interpretability by planning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integration</a:t>
            </a:r>
            <a:r>
              <a:rPr lang="en-GB"/>
              <a:t> early in the pipeline.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Algorithm Selection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Explored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ML and DL models</a:t>
            </a:r>
            <a:r>
              <a:rPr lang="en-GB"/>
              <a:t>: Decision Tree, Random Forest, XGBoost, RNN, and LSTM.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Selection was based on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performance</a:t>
            </a:r>
            <a:r>
              <a:rPr lang="en-GB"/>
              <a:t> and compatibility with SHAP explainability tools.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Final model (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Random Forest</a:t>
            </a:r>
            <a:r>
              <a:rPr lang="en-GB"/>
              <a:t>) was chosen for its high accuracy (98.96%) and suitability for SHAP-based interpretation.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2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 of SHAP</a:t>
            </a:r>
            <a:endParaRPr/>
          </a:p>
        </p:txBody>
      </p:sp>
      <p:sp>
        <p:nvSpPr>
          <p:cNvPr id="677" name="Google Shape;677;p62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 Steps: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Preprocessed</a:t>
            </a:r>
            <a:r>
              <a:rPr lang="en-GB"/>
              <a:t> the crop yield dataset (cleaning, encoding, and normalization).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Trained ML and DL models</a:t>
            </a:r>
            <a:r>
              <a:rPr lang="en-GB"/>
              <a:t> including Random Forest, Decision Tree, and XGBoost, RNN.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Evaluated models </a:t>
            </a:r>
            <a:r>
              <a:rPr lang="en-GB"/>
              <a:t>using metrics: Accuracy, MAE, RMSE, and SD.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Applied SHAP</a:t>
            </a:r>
            <a:r>
              <a:rPr lang="en-GB"/>
              <a:t> to the best-performing model (Random Forest) for explanation.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Analyzed SHAP values</a:t>
            </a:r>
            <a:r>
              <a:rPr lang="en-GB"/>
              <a:t> to identify key features.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Visualized feature impact</a:t>
            </a:r>
            <a:r>
              <a:rPr lang="en-GB"/>
              <a:t> using summary, waterfall, and decision plots for interpretation.</a:t>
            </a:r>
            <a:endParaRPr/>
          </a:p>
        </p:txBody>
      </p:sp>
      <p:pic>
        <p:nvPicPr>
          <p:cNvPr id="678" name="Google Shape;6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50" y="1036800"/>
            <a:ext cx="2395925" cy="3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>
            <p:ph type="title"/>
          </p:nvPr>
        </p:nvSpPr>
        <p:spPr>
          <a:xfrm>
            <a:off x="444921" y="414000"/>
            <a:ext cx="83139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and Methodology</a:t>
            </a:r>
            <a:endParaRPr/>
          </a:p>
        </p:txBody>
      </p:sp>
      <p:sp>
        <p:nvSpPr>
          <p:cNvPr id="684" name="Google Shape;684;p63"/>
          <p:cNvSpPr txBox="1"/>
          <p:nvPr>
            <p:ph idx="1" type="subTitle"/>
          </p:nvPr>
        </p:nvSpPr>
        <p:spPr>
          <a:xfrm>
            <a:off x="359625" y="961200"/>
            <a:ext cx="83391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685" name="Google Shape;685;p63"/>
          <p:cNvSpPr txBox="1"/>
          <p:nvPr>
            <p:ph idx="3" type="body"/>
          </p:nvPr>
        </p:nvSpPr>
        <p:spPr>
          <a:xfrm>
            <a:off x="359625" y="1322175"/>
            <a:ext cx="4159800" cy="17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Utilization of </a:t>
            </a:r>
            <a:r>
              <a:rPr b="1" lang="en-GB" sz="1000">
                <a:latin typeface="Lexend"/>
                <a:ea typeface="Lexend"/>
                <a:cs typeface="Lexend"/>
                <a:sym typeface="Lexend"/>
              </a:rPr>
              <a:t>agricultural datasets</a:t>
            </a:r>
            <a:r>
              <a:rPr lang="en-GB" sz="1000"/>
              <a:t> from government and research institutions, incorporating </a:t>
            </a:r>
            <a:r>
              <a:rPr b="1" lang="en-GB" sz="1000">
                <a:latin typeface="Lexend"/>
                <a:ea typeface="Lexend"/>
                <a:cs typeface="Lexend"/>
                <a:sym typeface="Lexend"/>
              </a:rPr>
              <a:t>environmental</a:t>
            </a:r>
            <a:r>
              <a:rPr lang="en-GB" sz="1000"/>
              <a:t>, </a:t>
            </a:r>
            <a:r>
              <a:rPr b="1" lang="en-GB" sz="1000">
                <a:latin typeface="Lexend"/>
                <a:ea typeface="Lexend"/>
                <a:cs typeface="Lexend"/>
                <a:sym typeface="Lexend"/>
              </a:rPr>
              <a:t>economic</a:t>
            </a:r>
            <a:r>
              <a:rPr lang="en-GB" sz="1000"/>
              <a:t>, and </a:t>
            </a:r>
            <a:r>
              <a:rPr b="1" lang="en-GB" sz="1000">
                <a:latin typeface="Lexend"/>
                <a:ea typeface="Lexend"/>
                <a:cs typeface="Lexend"/>
                <a:sym typeface="Lexend"/>
              </a:rPr>
              <a:t>historical data</a:t>
            </a:r>
            <a:r>
              <a:rPr lang="en-GB" sz="1000"/>
              <a:t>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dataset includes data on multiple states and districts across India, capturing </a:t>
            </a: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seasonal crop yield information</a:t>
            </a: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with parameters such as: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State Name</a:t>
            </a: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District Name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Crop Year</a:t>
            </a: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Season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Crop Type, Area, Production,</a:t>
            </a: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Yield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3"/>
          <p:cNvSpPr txBox="1"/>
          <p:nvPr>
            <p:ph idx="4" type="subTitle"/>
          </p:nvPr>
        </p:nvSpPr>
        <p:spPr>
          <a:xfrm>
            <a:off x="4519425" y="961200"/>
            <a:ext cx="41793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687" name="Google Shape;687;p63"/>
          <p:cNvSpPr txBox="1"/>
          <p:nvPr>
            <p:ph idx="5" type="body"/>
          </p:nvPr>
        </p:nvSpPr>
        <p:spPr>
          <a:xfrm>
            <a:off x="4519425" y="1497574"/>
            <a:ext cx="4179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Employing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machine learning and deep learning algorithms</a:t>
            </a:r>
            <a:r>
              <a:rPr lang="en-GB"/>
              <a:t> alongside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</a:t>
            </a:r>
            <a:r>
              <a:rPr lang="en-GB"/>
              <a:t> for analysis, ensuring robust validation of models through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cross-validation techniques</a:t>
            </a:r>
            <a:r>
              <a:rPr lang="en-GB"/>
              <a:t>.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Data integrity</a:t>
            </a:r>
            <a:r>
              <a:rPr lang="en-GB"/>
              <a:t> is key to successful predictions!</a:t>
            </a:r>
            <a:endParaRPr/>
          </a:p>
        </p:txBody>
      </p:sp>
      <p:sp>
        <p:nvSpPr>
          <p:cNvPr id="688" name="Google Shape;688;p63"/>
          <p:cNvSpPr txBox="1"/>
          <p:nvPr>
            <p:ph idx="4" type="subTitle"/>
          </p:nvPr>
        </p:nvSpPr>
        <p:spPr>
          <a:xfrm>
            <a:off x="4366650" y="4632025"/>
            <a:ext cx="41793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pic>
        <p:nvPicPr>
          <p:cNvPr id="689" name="Google Shape;6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010" y="2932788"/>
            <a:ext cx="4478589" cy="161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4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Metrics</a:t>
            </a:r>
            <a:endParaRPr/>
          </a:p>
        </p:txBody>
      </p:sp>
      <p:sp>
        <p:nvSpPr>
          <p:cNvPr id="695" name="Google Shape;695;p64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Criteria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Accuracy</a:t>
            </a:r>
            <a:r>
              <a:rPr lang="en-GB"/>
              <a:t>,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MAE</a:t>
            </a:r>
            <a:r>
              <a:rPr lang="en-GB"/>
              <a:t>,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RMSE</a:t>
            </a:r>
            <a:r>
              <a:rPr lang="en-GB"/>
              <a:t> were used to evaluate model performance.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values</a:t>
            </a:r>
            <a:r>
              <a:rPr lang="en-GB"/>
              <a:t> were used to interpret model predictions and analyze feature importance.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Summary Plot</a:t>
            </a:r>
            <a:r>
              <a:rPr lang="en-GB"/>
              <a:t> highlighted key features: Crop_Coconut, Area, Season_Kharif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Waterfall Plot</a:t>
            </a:r>
            <a:r>
              <a:rPr lang="en-GB"/>
              <a:t> visualized the contribution of individual features to a single prediction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Decision Plot </a:t>
            </a:r>
            <a:r>
              <a:rPr lang="en-GB"/>
              <a:t>illustrated feature influence across multiple predictions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approach ensured that models were not only accurate but also explainable, supporting informed decision-making in crop yield prediction.</a:t>
            </a:r>
            <a:endParaRPr/>
          </a:p>
        </p:txBody>
      </p:sp>
      <p:pic>
        <p:nvPicPr>
          <p:cNvPr id="696" name="Google Shape;69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375" y="1322150"/>
            <a:ext cx="3748800" cy="24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5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Overview</a:t>
            </a:r>
            <a:endParaRPr/>
          </a:p>
        </p:txBody>
      </p:sp>
      <p:sp>
        <p:nvSpPr>
          <p:cNvPr id="702" name="Google Shape;702;p65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Results Achieved: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Achieved 98.96% accuracy using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Random Forest</a:t>
            </a:r>
            <a:r>
              <a:rPr lang="en-GB"/>
              <a:t> with MAE: 1.97, RMSE: 2.45.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</a:t>
            </a:r>
            <a:r>
              <a:rPr lang="en-GB"/>
              <a:t> identified key features: Crop_Coconut, Area, Season_Kharif, Crop_Rice.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Waterfall plot</a:t>
            </a:r>
            <a:r>
              <a:rPr lang="en-GB"/>
              <a:t> showed District_TIRUNELVELI and Crop_Urad as strong positive contributors.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Decision plot</a:t>
            </a:r>
            <a:r>
              <a:rPr lang="en-GB"/>
              <a:t> illustrated consistent positive impact of Area, with variable effect from Crop_Rice.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SHAP improved model interpretability and trust, enabling informed agricultural decisions.</a:t>
            </a:r>
            <a:endParaRPr/>
          </a:p>
        </p:txBody>
      </p:sp>
      <p:pic>
        <p:nvPicPr>
          <p:cNvPr id="703" name="Google Shape;7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389" y="1036809"/>
            <a:ext cx="3931685" cy="17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499" y="3710150"/>
            <a:ext cx="6791050" cy="12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5"/>
          <p:cNvSpPr txBox="1"/>
          <p:nvPr>
            <p:ph type="title"/>
          </p:nvPr>
        </p:nvSpPr>
        <p:spPr>
          <a:xfrm>
            <a:off x="5212200" y="3390050"/>
            <a:ext cx="39318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/>
              <a:t>Force Plot</a:t>
            </a:r>
            <a:endParaRPr b="0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6"/>
          <p:cNvSpPr txBox="1"/>
          <p:nvPr>
            <p:ph type="title"/>
          </p:nvPr>
        </p:nvSpPr>
        <p:spPr>
          <a:xfrm>
            <a:off x="4122444" y="161300"/>
            <a:ext cx="46197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 of Results</a:t>
            </a:r>
            <a:endParaRPr/>
          </a:p>
        </p:txBody>
      </p:sp>
      <p:sp>
        <p:nvSpPr>
          <p:cNvPr id="711" name="Google Shape;711;p66"/>
          <p:cNvSpPr txBox="1"/>
          <p:nvPr>
            <p:ph idx="1" type="subTitle"/>
          </p:nvPr>
        </p:nvSpPr>
        <p:spPr>
          <a:xfrm>
            <a:off x="4075050" y="747400"/>
            <a:ext cx="4633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In-Depth Analysis</a:t>
            </a:r>
            <a:endParaRPr/>
          </a:p>
        </p:txBody>
      </p:sp>
      <p:sp>
        <p:nvSpPr>
          <p:cNvPr id="712" name="Google Shape;712;p66"/>
          <p:cNvSpPr txBox="1"/>
          <p:nvPr>
            <p:ph idx="3" type="body"/>
          </p:nvPr>
        </p:nvSpPr>
        <p:spPr>
          <a:xfrm>
            <a:off x="4075050" y="1147000"/>
            <a:ext cx="4633500" cy="20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 plots provided clear interpretability by showing: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Area</a:t>
            </a:r>
            <a:r>
              <a:rPr lang="en-GB"/>
              <a:t> had the strongest positive influence on yield.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Waterfall and force plots highlighted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District_TIRUNELVELI</a:t>
            </a:r>
            <a:r>
              <a:rPr lang="en-GB"/>
              <a:t>,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Crop_Urad</a:t>
            </a:r>
            <a:r>
              <a:rPr lang="en-GB"/>
              <a:t>,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Season_Kharif</a:t>
            </a:r>
            <a:r>
              <a:rPr lang="en-GB"/>
              <a:t> as key contributors to specific predictions.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Decision plot revealed consistent positive impact of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Area</a:t>
            </a:r>
            <a:r>
              <a:rPr lang="en-GB"/>
              <a:t> and variable influence from Crop_Rice.</a:t>
            </a:r>
            <a:endParaRPr/>
          </a:p>
        </p:txBody>
      </p:sp>
      <p:sp>
        <p:nvSpPr>
          <p:cNvPr id="713" name="Google Shape;713;p66"/>
          <p:cNvSpPr txBox="1"/>
          <p:nvPr>
            <p:ph idx="4" type="subTitle"/>
          </p:nvPr>
        </p:nvSpPr>
        <p:spPr>
          <a:xfrm>
            <a:off x="4066650" y="2880375"/>
            <a:ext cx="4633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Implications of Findings</a:t>
            </a:r>
            <a:endParaRPr/>
          </a:p>
        </p:txBody>
      </p:sp>
      <p:sp>
        <p:nvSpPr>
          <p:cNvPr id="714" name="Google Shape;714;p66"/>
          <p:cNvSpPr txBox="1"/>
          <p:nvPr>
            <p:ph idx="5" type="body"/>
          </p:nvPr>
        </p:nvSpPr>
        <p:spPr>
          <a:xfrm>
            <a:off x="4083450" y="3230200"/>
            <a:ext cx="46335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Enhanced transparency and interpretability improves trust in model outcomes.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Supports data-driven decisions for optimizing crop planning and resource allocation.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Insights can guide region-specific policies by identifying high-impact crops and conditions.</a:t>
            </a:r>
            <a:endParaRPr sz="1000"/>
          </a:p>
        </p:txBody>
      </p:sp>
      <p:pic>
        <p:nvPicPr>
          <p:cNvPr id="715" name="Google Shape;7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00" y="413999"/>
            <a:ext cx="3712401" cy="4387377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6"/>
          <p:cNvSpPr txBox="1"/>
          <p:nvPr>
            <p:ph type="title"/>
          </p:nvPr>
        </p:nvSpPr>
        <p:spPr>
          <a:xfrm>
            <a:off x="610648" y="4801375"/>
            <a:ext cx="2723100" cy="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000"/>
              <a:t>Summary Plot</a:t>
            </a:r>
            <a:endParaRPr b="0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7"/>
          <p:cNvSpPr txBox="1"/>
          <p:nvPr>
            <p:ph type="title"/>
          </p:nvPr>
        </p:nvSpPr>
        <p:spPr>
          <a:xfrm>
            <a:off x="319640" y="122425"/>
            <a:ext cx="84195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Visualizing SHAP Values</a:t>
            </a:r>
            <a:endParaRPr/>
          </a:p>
        </p:txBody>
      </p:sp>
      <p:sp>
        <p:nvSpPr>
          <p:cNvPr id="722" name="Google Shape;722;p67"/>
          <p:cNvSpPr txBox="1"/>
          <p:nvPr>
            <p:ph idx="1" type="subTitle"/>
          </p:nvPr>
        </p:nvSpPr>
        <p:spPr>
          <a:xfrm>
            <a:off x="252707" y="669625"/>
            <a:ext cx="84453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 Value Representations</a:t>
            </a:r>
            <a:endParaRPr/>
          </a:p>
        </p:txBody>
      </p:sp>
      <p:sp>
        <p:nvSpPr>
          <p:cNvPr id="723" name="Google Shape;723;p67"/>
          <p:cNvSpPr txBox="1"/>
          <p:nvPr>
            <p:ph idx="3" type="body"/>
          </p:nvPr>
        </p:nvSpPr>
        <p:spPr>
          <a:xfrm>
            <a:off x="252700" y="1105225"/>
            <a:ext cx="43194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Waterfall plot</a:t>
            </a:r>
            <a:r>
              <a:rPr lang="en-GB"/>
              <a:t> breaks down individual predictions feature by feature.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District_TIRUNELVELI</a:t>
            </a:r>
            <a:r>
              <a:rPr lang="en-GB"/>
              <a:t>,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Crop_Urad</a:t>
            </a:r>
            <a:r>
              <a:rPr lang="en-GB"/>
              <a:t>,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Season_Kharif</a:t>
            </a:r>
            <a:r>
              <a:rPr lang="en-GB"/>
              <a:t> had strong positive contributions.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Features like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Season_Rabi</a:t>
            </a:r>
            <a:r>
              <a:rPr lang="en-GB"/>
              <a:t>,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Crop_Rice</a:t>
            </a:r>
            <a:r>
              <a:rPr lang="en-GB"/>
              <a:t>, and Sugarcane showed minimal or negative influence.</a:t>
            </a:r>
            <a:endParaRPr/>
          </a:p>
        </p:txBody>
      </p:sp>
      <p:sp>
        <p:nvSpPr>
          <p:cNvPr id="724" name="Google Shape;724;p67"/>
          <p:cNvSpPr txBox="1"/>
          <p:nvPr>
            <p:ph idx="3" type="body"/>
          </p:nvPr>
        </p:nvSpPr>
        <p:spPr>
          <a:xfrm>
            <a:off x="4701050" y="1105225"/>
            <a:ext cx="43194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Decision plot</a:t>
            </a:r>
            <a:r>
              <a:rPr lang="en-GB"/>
              <a:t> shows cumulative effect of features over multiple samples.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Area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District_KASARAGOD</a:t>
            </a:r>
            <a:r>
              <a:rPr lang="en-GB"/>
              <a:t> consistently increased predicted yields.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Crop_Rice</a:t>
            </a:r>
            <a:r>
              <a:rPr lang="en-GB"/>
              <a:t> exhibited a variable effect, depending on the combination of other features.</a:t>
            </a:r>
            <a:endParaRPr/>
          </a:p>
        </p:txBody>
      </p:sp>
      <p:pic>
        <p:nvPicPr>
          <p:cNvPr id="725" name="Google Shape;7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000" y="2371425"/>
            <a:ext cx="2797285" cy="24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50" y="2420125"/>
            <a:ext cx="3752241" cy="23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7"/>
          <p:cNvSpPr txBox="1"/>
          <p:nvPr/>
        </p:nvSpPr>
        <p:spPr>
          <a:xfrm>
            <a:off x="849275" y="4827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Waterfall Plot</a:t>
            </a:r>
            <a:endParaRPr sz="10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28" name="Google Shape;728;p67"/>
          <p:cNvSpPr txBox="1"/>
          <p:nvPr/>
        </p:nvSpPr>
        <p:spPr>
          <a:xfrm>
            <a:off x="5698000" y="4827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Decision Plot</a:t>
            </a:r>
            <a:endParaRPr sz="10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8"/>
          <p:cNvSpPr txBox="1"/>
          <p:nvPr>
            <p:ph type="title"/>
          </p:nvPr>
        </p:nvSpPr>
        <p:spPr>
          <a:xfrm>
            <a:off x="3629131" y="102975"/>
            <a:ext cx="5108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with Traditional Models</a:t>
            </a:r>
            <a:endParaRPr/>
          </a:p>
        </p:txBody>
      </p:sp>
      <p:sp>
        <p:nvSpPr>
          <p:cNvPr id="734" name="Google Shape;734;p68"/>
          <p:cNvSpPr txBox="1"/>
          <p:nvPr>
            <p:ph idx="1" type="subTitle"/>
          </p:nvPr>
        </p:nvSpPr>
        <p:spPr>
          <a:xfrm>
            <a:off x="3576725" y="650175"/>
            <a:ext cx="51234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Comparison</a:t>
            </a:r>
            <a:endParaRPr/>
          </a:p>
        </p:txBody>
      </p:sp>
      <p:sp>
        <p:nvSpPr>
          <p:cNvPr id="735" name="Google Shape;735;p68"/>
          <p:cNvSpPr txBox="1"/>
          <p:nvPr>
            <p:ph idx="3" type="body"/>
          </p:nvPr>
        </p:nvSpPr>
        <p:spPr>
          <a:xfrm>
            <a:off x="3576725" y="1049775"/>
            <a:ext cx="5123400" cy="18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Random Forest + SHAP achieved 98.96%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Outperformed: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Decision Tree: 89.78%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XGBoost: 86.46%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Lowest MAE (1.97) and RMSE (2.45) among all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Evaluating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SHAP-enhanced models</a:t>
            </a:r>
            <a:r>
              <a:rPr lang="en-GB"/>
              <a:t> against traditional predictive models highlights improvements in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accuracy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interpretability</a:t>
            </a:r>
            <a:r>
              <a:rPr lang="en-GB"/>
              <a:t>.</a:t>
            </a:r>
            <a:endParaRPr/>
          </a:p>
        </p:txBody>
      </p:sp>
      <p:sp>
        <p:nvSpPr>
          <p:cNvPr id="736" name="Google Shape;736;p68"/>
          <p:cNvSpPr txBox="1"/>
          <p:nvPr>
            <p:ph idx="4" type="subTitle"/>
          </p:nvPr>
        </p:nvSpPr>
        <p:spPr>
          <a:xfrm>
            <a:off x="3576725" y="2987250"/>
            <a:ext cx="51234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Takeaways</a:t>
            </a:r>
            <a:endParaRPr/>
          </a:p>
        </p:txBody>
      </p:sp>
      <p:sp>
        <p:nvSpPr>
          <p:cNvPr id="737" name="Google Shape;737;p68"/>
          <p:cNvSpPr txBox="1"/>
          <p:nvPr>
            <p:ph idx="5" type="body"/>
          </p:nvPr>
        </p:nvSpPr>
        <p:spPr>
          <a:xfrm>
            <a:off x="3585973" y="3354825"/>
            <a:ext cx="51234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SHAP-enhanced models deliver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higher accuracy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better error metrics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Provide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clear interpretability</a:t>
            </a:r>
            <a:r>
              <a:rPr lang="en-GB"/>
              <a:t> through feature contribution visualization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Enable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greater user trust</a:t>
            </a:r>
            <a:r>
              <a:rPr lang="en-GB"/>
              <a:t> and informed decision-making in agriculture</a:t>
            </a:r>
            <a:endParaRPr/>
          </a:p>
        </p:txBody>
      </p:sp>
      <p:pic>
        <p:nvPicPr>
          <p:cNvPr id="738" name="Google Shape;738;p68"/>
          <p:cNvPicPr preferRelativeResize="0"/>
          <p:nvPr>
            <p:ph idx="6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25" y="1275626"/>
            <a:ext cx="3124202" cy="1941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1"/>
          <p:cNvSpPr txBox="1"/>
          <p:nvPr>
            <p:ph type="title"/>
          </p:nvPr>
        </p:nvSpPr>
        <p:spPr>
          <a:xfrm>
            <a:off x="658800" y="864475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 of the Project</a:t>
            </a:r>
            <a:endParaRPr/>
          </a:p>
        </p:txBody>
      </p:sp>
      <p:sp>
        <p:nvSpPr>
          <p:cNvPr id="602" name="Google Shape;602;p51"/>
          <p:cNvSpPr txBox="1"/>
          <p:nvPr>
            <p:ph idx="4294967295" type="body"/>
          </p:nvPr>
        </p:nvSpPr>
        <p:spPr>
          <a:xfrm>
            <a:off x="658800" y="1411675"/>
            <a:ext cx="6364800" cy="3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Project Focus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project focuses on using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</a:t>
            </a:r>
            <a:r>
              <a:rPr lang="en-GB"/>
              <a:t> to make crop yield prediction models not just accurate, but also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understandable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goal is to ensure farmers and policymakers can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trust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</a:t>
            </a:r>
            <a:r>
              <a:rPr lang="en-GB"/>
              <a:t> the model’s decisions—not just see the output.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Expected Outcomes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 clearer view of which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factors actually drive yield</a:t>
            </a:r>
            <a:r>
              <a:rPr lang="en-GB"/>
              <a:t> outcomes.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Tools that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support smarter, data-backed planning</a:t>
            </a:r>
            <a:r>
              <a:rPr lang="en-GB"/>
              <a:t> for those working on the ground.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Ultimately, this work aims to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bridge</a:t>
            </a:r>
            <a:r>
              <a:rPr lang="en-GB"/>
              <a:t>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the gap</a:t>
            </a:r>
            <a:r>
              <a:rPr lang="en-GB"/>
              <a:t> between advanced AI models and real-world agricultural needs.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9"/>
          <p:cNvSpPr txBox="1"/>
          <p:nvPr>
            <p:ph type="title"/>
          </p:nvPr>
        </p:nvSpPr>
        <p:spPr>
          <a:xfrm>
            <a:off x="3610123" y="414000"/>
            <a:ext cx="5148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Insights</a:t>
            </a:r>
            <a:endParaRPr/>
          </a:p>
        </p:txBody>
      </p:sp>
      <p:sp>
        <p:nvSpPr>
          <p:cNvPr id="744" name="Google Shape;744;p69"/>
          <p:cNvSpPr txBox="1"/>
          <p:nvPr>
            <p:ph idx="1" type="subTitle"/>
          </p:nvPr>
        </p:nvSpPr>
        <p:spPr>
          <a:xfrm>
            <a:off x="3557300" y="961200"/>
            <a:ext cx="5164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Summary</a:t>
            </a:r>
            <a:endParaRPr/>
          </a:p>
        </p:txBody>
      </p:sp>
      <p:sp>
        <p:nvSpPr>
          <p:cNvPr id="745" name="Google Shape;745;p69"/>
          <p:cNvSpPr txBox="1"/>
          <p:nvPr>
            <p:ph idx="3" type="body"/>
          </p:nvPr>
        </p:nvSpPr>
        <p:spPr>
          <a:xfrm>
            <a:off x="3557300" y="1360800"/>
            <a:ext cx="51642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Demonstrated how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integrating</a:t>
            </a:r>
            <a:r>
              <a:rPr lang="en-GB"/>
              <a:t> Explainable AI with SHAP enhances both prediction quality and understanding.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Enabled stakeholders to not just see predictions, but also understand the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why</a:t>
            </a:r>
            <a:r>
              <a:rPr lang="en-GB"/>
              <a:t> behind them.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Combined high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model accuracy</a:t>
            </a:r>
            <a:r>
              <a:rPr lang="en-GB"/>
              <a:t> with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interpretability</a:t>
            </a:r>
            <a:r>
              <a:rPr lang="en-GB"/>
              <a:t>, bridging the gap between AI performance and usability in agriculture.</a:t>
            </a:r>
            <a:endParaRPr/>
          </a:p>
        </p:txBody>
      </p:sp>
      <p:sp>
        <p:nvSpPr>
          <p:cNvPr id="746" name="Google Shape;746;p69"/>
          <p:cNvSpPr txBox="1"/>
          <p:nvPr>
            <p:ph idx="4" type="subTitle"/>
          </p:nvPr>
        </p:nvSpPr>
        <p:spPr>
          <a:xfrm>
            <a:off x="3557300" y="2783125"/>
            <a:ext cx="5164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Implications</a:t>
            </a:r>
            <a:endParaRPr/>
          </a:p>
        </p:txBody>
      </p:sp>
      <p:sp>
        <p:nvSpPr>
          <p:cNvPr id="747" name="Google Shape;747;p69"/>
          <p:cNvSpPr txBox="1"/>
          <p:nvPr>
            <p:ph idx="5" type="body"/>
          </p:nvPr>
        </p:nvSpPr>
        <p:spPr>
          <a:xfrm>
            <a:off x="3557300" y="3182725"/>
            <a:ext cx="5164200" cy="13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Opens new directions for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decision-support systems</a:t>
            </a:r>
            <a:r>
              <a:rPr lang="en-GB"/>
              <a:t> tailored to farmers and policymakers.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Lays the groundwork for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scalable AI frameworks</a:t>
            </a:r>
            <a:r>
              <a:rPr lang="en-GB"/>
              <a:t> that can adapt across c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rops and regions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Reinforces the importance of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trustworthy AI</a:t>
            </a:r>
            <a:r>
              <a:rPr lang="en-GB"/>
              <a:t> in critical domains like food security and sustainability.</a:t>
            </a:r>
            <a:endParaRPr/>
          </a:p>
        </p:txBody>
      </p:sp>
      <p:pic>
        <p:nvPicPr>
          <p:cNvPr id="748" name="Google Shape;748;p69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19537" l="0" r="0" t="19543"/>
          <a:stretch/>
        </p:blipFill>
        <p:spPr>
          <a:xfrm>
            <a:off x="263900" y="1360800"/>
            <a:ext cx="2745825" cy="1672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0"/>
          <p:cNvSpPr txBox="1"/>
          <p:nvPr>
            <p:ph type="title"/>
          </p:nvPr>
        </p:nvSpPr>
        <p:spPr>
          <a:xfrm>
            <a:off x="388800" y="810000"/>
            <a:ext cx="6757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754" name="Google Shape;754;p70"/>
          <p:cNvSpPr txBox="1"/>
          <p:nvPr>
            <p:ph idx="1" type="body"/>
          </p:nvPr>
        </p:nvSpPr>
        <p:spPr>
          <a:xfrm>
            <a:off x="388800" y="1357200"/>
            <a:ext cx="6757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Comprehensive list of all sources and literature referenced throughout the research.</a:t>
            </a:r>
            <a:endParaRPr/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Tamayo-Vera, D., Mesbah, M., Zhang, Y., et al. (2025). Advanced machine learning for regional potato yield prediction: Analysis of essential drivers. npj Sustainable Agriculture. </a:t>
            </a:r>
            <a:r>
              <a:rPr lang="en-GB" sz="10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https://doi.org/10.1038/s44264-025-00052-6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Mahesh, P., &amp; Soundrapandiyan, R. (2024). Yield prediction for crops by gradient-based algorithms..</a:t>
            </a:r>
            <a:r>
              <a:rPr lang="en-GB" sz="10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https://doi.org/10.1371/journal.pone.0291928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Dubey, Y., Sakhare, A., Tasare, A., Kakad, S., &amp; Umate, R. (2025). Explainable model for agricultural crop yield prediction in Indian conditions with SHAP analysis. IJEC.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Next-gen agriculture: Integrating AI and XAI for precision crop yield prediction. Frontiers in Plant Science. </a:t>
            </a:r>
            <a:r>
              <a:rPr lang="en-GB" sz="10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https://doi.org/10.3389/fpls.2024.1451607</a:t>
            </a:r>
            <a:endParaRPr sz="100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Explainable ML models for corn yield prediction using UAV multispectral data. Computers and Electronics in Agriculture. </a:t>
            </a:r>
            <a:r>
              <a:rPr lang="en-GB" sz="10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https://doi.org/10.1016/j.compag.2025.107713</a:t>
            </a:r>
            <a:endParaRPr sz="100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1"/>
          <p:cNvSpPr txBox="1"/>
          <p:nvPr>
            <p:ph type="title"/>
          </p:nvPr>
        </p:nvSpPr>
        <p:spPr>
          <a:xfrm>
            <a:off x="1195475" y="1234350"/>
            <a:ext cx="5931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Thank You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400" y="1152873"/>
            <a:ext cx="3909600" cy="2838653"/>
          </a:xfrm>
          <a:prstGeom prst="rect">
            <a:avLst/>
          </a:prstGeom>
        </p:spPr>
      </p:pic>
      <p:sp>
        <p:nvSpPr>
          <p:cNvPr id="608" name="Google Shape;608;p52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Importance of Crop Yield Prediction</a:t>
            </a:r>
            <a:endParaRPr/>
          </a:p>
        </p:txBody>
      </p:sp>
      <p:sp>
        <p:nvSpPr>
          <p:cNvPr id="609" name="Google Shape;609;p52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Economic Impact: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Accurate predictions can enhance farmers' income and national economic stability.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Food Security:</a:t>
            </a:r>
            <a:r>
              <a:rPr lang="en-GB"/>
              <a:t> Predicting yields aids in planning for food supply, addressing hunger issues.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Resource Management:</a:t>
            </a:r>
            <a:r>
              <a:rPr lang="en-GB"/>
              <a:t> Helps optimize the use of water, fertilizers, and land, promoting sustainable practices.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Crop yield prediction is vital for India's agricultural landscape!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000" r="12000" t="0"/>
          <a:stretch/>
        </p:blipFill>
        <p:spPr>
          <a:xfrm>
            <a:off x="5234400" y="0"/>
            <a:ext cx="3909600" cy="5144401"/>
          </a:xfrm>
          <a:prstGeom prst="rect">
            <a:avLst/>
          </a:prstGeom>
        </p:spPr>
      </p:pic>
      <p:sp>
        <p:nvSpPr>
          <p:cNvPr id="615" name="Google Shape;615;p53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Explainable AI</a:t>
            </a:r>
            <a:endParaRPr/>
          </a:p>
        </p:txBody>
      </p:sp>
      <p:sp>
        <p:nvSpPr>
          <p:cNvPr id="616" name="Google Shape;616;p53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Explainable AI (XAI) refers to methods and techniques that make the output of AI systems understandable to humans.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Importance:</a:t>
            </a:r>
            <a:r>
              <a:rPr lang="en-GB"/>
              <a:t> Enhances trust and transparency in AI decisions.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Relevance in Agriculture:</a:t>
            </a:r>
            <a:r>
              <a:rPr lang="en-GB"/>
              <a:t> Critical for decision-making in crop yield prediction, ensuring farmers and stakeholders understand model outputs.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Understanding AI is essential for effective agricultural analytics!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 Methodology Overview</a:t>
            </a:r>
            <a:endParaRPr/>
          </a:p>
        </p:txBody>
      </p:sp>
      <p:sp>
        <p:nvSpPr>
          <p:cNvPr id="622" name="Google Shape;622;p54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 stands for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SHapley Additive exPlanations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Core Principle:</a:t>
            </a:r>
            <a:r>
              <a:rPr lang="en-GB"/>
              <a:t> Each feature's impact is calculated by comparing what the model predicts with and without that feature.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Working: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Start with a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model prediction</a:t>
            </a:r>
            <a:r>
              <a:rPr lang="en-GB"/>
              <a:t> for a specific data instance.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Identify the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baseline output</a:t>
            </a:r>
            <a:r>
              <a:rPr lang="en-GB"/>
              <a:t> (average prediction with no features).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Add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each feature</a:t>
            </a:r>
            <a:r>
              <a:rPr lang="en-GB"/>
              <a:t> one at a time to observe its impact.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Compute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values</a:t>
            </a:r>
            <a:r>
              <a:rPr lang="en-GB"/>
              <a:t> as the average marginal contribution of each feature.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Ensure additivity: all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values</a:t>
            </a:r>
            <a:r>
              <a:rPr lang="en-GB"/>
              <a:t>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sum up</a:t>
            </a:r>
            <a:r>
              <a:rPr lang="en-GB"/>
              <a:t> to the final prediction.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Visualize</a:t>
            </a:r>
            <a:r>
              <a:rPr lang="en-GB"/>
              <a:t>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results</a:t>
            </a:r>
            <a:r>
              <a:rPr lang="en-GB"/>
              <a:t> using SHAP plots to explain feature influence.</a:t>
            </a:r>
            <a:endParaRPr/>
          </a:p>
        </p:txBody>
      </p:sp>
      <p:pic>
        <p:nvPicPr>
          <p:cNvPr id="623" name="Google Shape;6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200" y="152400"/>
            <a:ext cx="29621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5"/>
          <p:cNvSpPr txBox="1"/>
          <p:nvPr>
            <p:ph type="title"/>
          </p:nvPr>
        </p:nvSpPr>
        <p:spPr>
          <a:xfrm>
            <a:off x="604900" y="402150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Studies and Findings</a:t>
            </a:r>
            <a:endParaRPr/>
          </a:p>
        </p:txBody>
      </p:sp>
      <p:sp>
        <p:nvSpPr>
          <p:cNvPr id="629" name="Google Shape;629;p55"/>
          <p:cNvSpPr txBox="1"/>
          <p:nvPr>
            <p:ph idx="1" type="body"/>
          </p:nvPr>
        </p:nvSpPr>
        <p:spPr>
          <a:xfrm>
            <a:off x="604900" y="949350"/>
            <a:ext cx="6364800" cy="37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Significant Research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Recent studies show how AI is transforming agriculture by improving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forecasting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planning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However, researchers emphasize that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without explainability</a:t>
            </a:r>
            <a:r>
              <a:rPr lang="en-GB"/>
              <a:t>, the practical value of these models remains limited—especially for non-technical users.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Focus on Explainability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Research highlights that understanding AI decisions boosts both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performance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adoption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Methods like SHAP make models more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transparent</a:t>
            </a:r>
            <a:r>
              <a:rPr lang="en-GB"/>
              <a:t>, helping users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trust</a:t>
            </a:r>
            <a:r>
              <a:rPr lang="en-GB"/>
              <a:t> and act on predictions.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These findings form the foundation of our approach, aiming to build models that are both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accurate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interpretable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00" y="356400"/>
            <a:ext cx="2239200" cy="2239200"/>
          </a:xfrm>
          <a:prstGeom prst="rect">
            <a:avLst/>
          </a:prstGeom>
        </p:spPr>
      </p:pic>
      <p:sp>
        <p:nvSpPr>
          <p:cNvPr id="635" name="Google Shape;635;p56"/>
          <p:cNvSpPr txBox="1"/>
          <p:nvPr>
            <p:ph type="title"/>
          </p:nvPr>
        </p:nvSpPr>
        <p:spPr>
          <a:xfrm>
            <a:off x="3913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636" name="Google Shape;636;p56"/>
          <p:cNvSpPr txBox="1"/>
          <p:nvPr>
            <p:ph idx="1" type="body"/>
          </p:nvPr>
        </p:nvSpPr>
        <p:spPr>
          <a:xfrm>
            <a:off x="3913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Challenges: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Traditional AI methods often lack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 transparency in predictions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Difficulty in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 understanding </a:t>
            </a:r>
            <a:r>
              <a:rPr lang="en-GB"/>
              <a:t>how various factors influence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yield predictions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Issues in Crop Yield Prediction: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Variability</a:t>
            </a:r>
            <a:r>
              <a:rPr lang="en-GB"/>
              <a:t> in environmental conditions.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Limited access</a:t>
            </a:r>
            <a:r>
              <a:rPr lang="en-GB"/>
              <a:t> to reliable data sources. Understanding these challenges is crucial for effective solutions!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7"/>
          <p:cNvSpPr txBox="1"/>
          <p:nvPr>
            <p:ph type="title"/>
          </p:nvPr>
        </p:nvSpPr>
        <p:spPr>
          <a:xfrm>
            <a:off x="485756" y="394550"/>
            <a:ext cx="47157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Significance of the Problem</a:t>
            </a:r>
            <a:endParaRPr/>
          </a:p>
        </p:txBody>
      </p:sp>
      <p:sp>
        <p:nvSpPr>
          <p:cNvPr id="642" name="Google Shape;642;p57"/>
          <p:cNvSpPr txBox="1"/>
          <p:nvPr>
            <p:ph idx="1" type="subTitle"/>
          </p:nvPr>
        </p:nvSpPr>
        <p:spPr>
          <a:xfrm>
            <a:off x="437375" y="1398409"/>
            <a:ext cx="47301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Consequences of Inaccurate Predictions</a:t>
            </a:r>
            <a:endParaRPr/>
          </a:p>
        </p:txBody>
      </p:sp>
      <p:sp>
        <p:nvSpPr>
          <p:cNvPr id="643" name="Google Shape;643;p57"/>
          <p:cNvSpPr txBox="1"/>
          <p:nvPr>
            <p:ph idx="3" type="body"/>
          </p:nvPr>
        </p:nvSpPr>
        <p:spPr>
          <a:xfrm>
            <a:off x="437375" y="1876642"/>
            <a:ext cx="4730100" cy="23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Poor yield forecasting can cause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financial setbacks</a:t>
            </a:r>
            <a:r>
              <a:rPr lang="en-GB"/>
              <a:t> for farmers due to inefficient planning.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Leads to imbalanced supply chains, triggering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food shortages</a:t>
            </a:r>
            <a:r>
              <a:rPr lang="en-GB"/>
              <a:t> and market instability.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Results in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wastage of resources</a:t>
            </a:r>
            <a:r>
              <a:rPr lang="en-GB"/>
              <a:t> like water, fertilizers, and labor.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Reduces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farmer confidence in AI tools</a:t>
            </a:r>
            <a:r>
              <a:rPr lang="en-GB"/>
              <a:t>, slowing adoption of smart agriculture technologies.</a:t>
            </a:r>
            <a:endParaRPr/>
          </a:p>
        </p:txBody>
      </p:sp>
      <p:pic>
        <p:nvPicPr>
          <p:cNvPr id="644" name="Google Shape;644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537" l="0" r="0" t="19543"/>
          <a:stretch/>
        </p:blipFill>
        <p:spPr>
          <a:xfrm>
            <a:off x="5483225" y="1296825"/>
            <a:ext cx="3040475" cy="1852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 txBox="1"/>
          <p:nvPr>
            <p:ph type="title"/>
          </p:nvPr>
        </p:nvSpPr>
        <p:spPr>
          <a:xfrm>
            <a:off x="385200" y="406800"/>
            <a:ext cx="801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 Survey Overview</a:t>
            </a:r>
            <a:endParaRPr/>
          </a:p>
        </p:txBody>
      </p:sp>
      <p:sp>
        <p:nvSpPr>
          <p:cNvPr id="650" name="Google Shape;650;p58"/>
          <p:cNvSpPr txBox="1"/>
          <p:nvPr>
            <p:ph idx="1" type="subTitle"/>
          </p:nvPr>
        </p:nvSpPr>
        <p:spPr>
          <a:xfrm>
            <a:off x="381600" y="1638000"/>
            <a:ext cx="817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Research</a:t>
            </a:r>
            <a:endParaRPr/>
          </a:p>
        </p:txBody>
      </p:sp>
      <p:sp>
        <p:nvSpPr>
          <p:cNvPr id="651" name="Google Shape;651;p58"/>
          <p:cNvSpPr txBox="1"/>
          <p:nvPr>
            <p:ph idx="2" type="body"/>
          </p:nvPr>
        </p:nvSpPr>
        <p:spPr>
          <a:xfrm>
            <a:off x="381600" y="2118824"/>
            <a:ext cx="81714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Most AI models in agriculture focus on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accuracy</a:t>
            </a:r>
            <a:r>
              <a:rPr lang="en-GB"/>
              <a:t>, with limited attention to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explainability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Traditional models do not effectively cover the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data, model, outcome, and end-user dimensions of explainability​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—---------------------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❖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Mahesh, P., &amp; Soundrapandiyan, R. (2024). Yield prediction for crops by gradient-based algorithms..</a:t>
            </a:r>
            <a:r>
              <a:rPr lang="en-GB" sz="10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https://doi.org/10.1371/journal.pone.0291928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❖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Dubey, Y., Sakhare, A., Tasare, A., Kakad, S., &amp; Umate, R. (2025). Explainable model for agricultural crop yield prediction in Indian conditions with SHAP analysis. IJEC.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ean S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5E3FF"/>
      </a:accent1>
      <a:accent2>
        <a:srgbClr val="858EFF"/>
      </a:accent2>
      <a:accent3>
        <a:srgbClr val="FFB093"/>
      </a:accent3>
      <a:accent4>
        <a:srgbClr val="F3F3F3"/>
      </a:accent4>
      <a:accent5>
        <a:srgbClr val="FF0000"/>
      </a:accent5>
      <a:accent6>
        <a:srgbClr val="EEFF41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